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sldIdLst>
    <p:sldId id="271" r:id="rId2"/>
    <p:sldId id="270" r:id="rId3"/>
    <p:sldId id="264" r:id="rId4"/>
    <p:sldId id="268" r:id="rId5"/>
    <p:sldId id="267" r:id="rId6"/>
    <p:sldId id="266" r:id="rId7"/>
    <p:sldId id="265" r:id="rId8"/>
    <p:sldId id="263" r:id="rId9"/>
    <p:sldId id="261" r:id="rId10"/>
    <p:sldId id="262" r:id="rId11"/>
    <p:sldId id="260" r:id="rId12"/>
    <p:sldId id="259" r:id="rId13"/>
  </p:sldIdLst>
  <p:sldSz cx="12192000" cy="215995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iago Panini" initials="TP" lastIdx="1" clrIdx="0">
    <p:extLst>
      <p:ext uri="{19B8F6BF-5375-455C-9EA6-DF929625EA0E}">
        <p15:presenceInfo xmlns:p15="http://schemas.microsoft.com/office/powerpoint/2012/main" userId="cc6a5c77081c362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C3BE"/>
    <a:srgbClr val="001150"/>
    <a:srgbClr val="CB9CF6"/>
    <a:srgbClr val="45464A"/>
    <a:srgbClr val="F06E01"/>
    <a:srgbClr val="00042E"/>
    <a:srgbClr val="0F0D2D"/>
    <a:srgbClr val="0D1229"/>
    <a:srgbClr val="000E42"/>
    <a:srgbClr val="4004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16" autoAdjust="0"/>
    <p:restoredTop sz="96374" autoAdjust="0"/>
  </p:normalViewPr>
  <p:slideViewPr>
    <p:cSldViewPr snapToGrid="0">
      <p:cViewPr>
        <p:scale>
          <a:sx n="66" d="100"/>
          <a:sy n="66" d="100"/>
        </p:scale>
        <p:origin x="268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DAB1DC-F0F4-4D02-962C-AC597C0136F8}" type="datetimeFigureOut">
              <a:rPr lang="pt-BR" smtClean="0"/>
              <a:t>11/08/2020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557463" y="1143000"/>
            <a:ext cx="17430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9AB951-133B-4204-A0D0-B0F5781B2B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2483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AB951-133B-4204-A0D0-B0F5781B2BB0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8914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534924"/>
            <a:ext cx="10363200" cy="7519835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1344752"/>
            <a:ext cx="9144000" cy="5214884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11/08/2020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996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11/08/2020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015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1149975"/>
            <a:ext cx="2628900" cy="1830459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1149975"/>
            <a:ext cx="7734300" cy="1830459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11/08/2020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2082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11/08/2020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8156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5384888"/>
            <a:ext cx="10515600" cy="8984801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4454688"/>
            <a:ext cx="10515600" cy="472489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11/08/2020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7103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5749874"/>
            <a:ext cx="5181600" cy="137047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5749874"/>
            <a:ext cx="5181600" cy="137047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11/08/2020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5121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149979"/>
            <a:ext cx="10515600" cy="417491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5294885"/>
            <a:ext cx="5157787" cy="259494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7889827"/>
            <a:ext cx="5157787" cy="1160474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5294885"/>
            <a:ext cx="5183188" cy="259494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7889827"/>
            <a:ext cx="5183188" cy="1160474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11/08/2020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9059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11/08/2020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0043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11/08/2020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0802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439968"/>
            <a:ext cx="3932237" cy="5039889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3109937"/>
            <a:ext cx="6172200" cy="15349662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6479857"/>
            <a:ext cx="3932237" cy="12004738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11/08/2020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0167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439968"/>
            <a:ext cx="3932237" cy="5039889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3109937"/>
            <a:ext cx="6172200" cy="15349662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6479857"/>
            <a:ext cx="3932237" cy="12004738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11/08/2020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4578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149979"/>
            <a:ext cx="10515600" cy="4174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5749874"/>
            <a:ext cx="10515600" cy="13704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20019564"/>
            <a:ext cx="2743200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5F8F8-351F-4D6A-B93D-7108E1ACD68B}" type="datetimeFigureOut">
              <a:rPr lang="pt-BR" smtClean="0"/>
              <a:t>11/08/2020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20019564"/>
            <a:ext cx="4114800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20019564"/>
            <a:ext cx="2743200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9827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jpeg"/><Relationship Id="rId10" Type="http://schemas.openxmlformats.org/officeDocument/2006/relationships/image" Target="../media/image8.sv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12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0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5.svg"/><Relationship Id="rId1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12" Type="http://schemas.openxmlformats.org/officeDocument/2006/relationships/image" Target="../media/image26.svg"/><Relationship Id="rId17" Type="http://schemas.openxmlformats.org/officeDocument/2006/relationships/image" Target="../media/image30.svg"/><Relationship Id="rId2" Type="http://schemas.openxmlformats.org/officeDocument/2006/relationships/image" Target="../media/image1.png"/><Relationship Id="rId16" Type="http://schemas.openxmlformats.org/officeDocument/2006/relationships/image" Target="../media/image29.png"/><Relationship Id="rId20" Type="http://schemas.openxmlformats.org/officeDocument/2006/relationships/image" Target="../media/image3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5" Type="http://schemas.openxmlformats.org/officeDocument/2006/relationships/image" Target="../media/image28.svg"/><Relationship Id="rId10" Type="http://schemas.openxmlformats.org/officeDocument/2006/relationships/image" Target="../media/image3.png"/><Relationship Id="rId19" Type="http://schemas.openxmlformats.org/officeDocument/2006/relationships/image" Target="../media/image32.svg"/><Relationship Id="rId4" Type="http://schemas.openxmlformats.org/officeDocument/2006/relationships/image" Target="../media/image9.png"/><Relationship Id="rId9" Type="http://schemas.openxmlformats.org/officeDocument/2006/relationships/image" Target="../media/image15.svg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6.svg"/><Relationship Id="rId5" Type="http://schemas.openxmlformats.org/officeDocument/2006/relationships/image" Target="../media/image4.png"/><Relationship Id="rId10" Type="http://schemas.openxmlformats.org/officeDocument/2006/relationships/image" Target="../media/image15.sv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19.svg"/><Relationship Id="rId12" Type="http://schemas.openxmlformats.org/officeDocument/2006/relationships/image" Target="../media/image4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4.jpeg"/><Relationship Id="rId5" Type="http://schemas.openxmlformats.org/officeDocument/2006/relationships/image" Target="../media/image3.png"/><Relationship Id="rId10" Type="http://schemas.openxmlformats.org/officeDocument/2006/relationships/image" Target="../media/image13.jpeg"/><Relationship Id="rId4" Type="http://schemas.openxmlformats.org/officeDocument/2006/relationships/image" Target="../media/image2.png"/><Relationship Id="rId9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12.jp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9.svg"/><Relationship Id="rId5" Type="http://schemas.openxmlformats.org/officeDocument/2006/relationships/image" Target="../media/image5.png"/><Relationship Id="rId15" Type="http://schemas.openxmlformats.org/officeDocument/2006/relationships/image" Target="../media/image14.jpeg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3.png"/><Relationship Id="rId1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12.jp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21.svg"/><Relationship Id="rId5" Type="http://schemas.openxmlformats.org/officeDocument/2006/relationships/image" Target="../media/image5.png"/><Relationship Id="rId15" Type="http://schemas.openxmlformats.org/officeDocument/2006/relationships/image" Target="../media/image14.jpeg"/><Relationship Id="rId10" Type="http://schemas.openxmlformats.org/officeDocument/2006/relationships/image" Target="../media/image20.png"/><Relationship Id="rId4" Type="http://schemas.openxmlformats.org/officeDocument/2006/relationships/image" Target="../media/image9.png"/><Relationship Id="rId9" Type="http://schemas.openxmlformats.org/officeDocument/2006/relationships/image" Target="../media/image3.png"/><Relationship Id="rId1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12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5" Type="http://schemas.openxmlformats.org/officeDocument/2006/relationships/image" Target="../media/image24.jpeg"/><Relationship Id="rId10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15.svg"/><Relationship Id="rId1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12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0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12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20.png"/><Relationship Id="rId5" Type="http://schemas.openxmlformats.org/officeDocument/2006/relationships/image" Target="../media/image5.png"/><Relationship Id="rId10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12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0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79908BD-476F-4EFB-8CA1-84E802E77F3D}"/>
              </a:ext>
            </a:extLst>
          </p:cNvPr>
          <p:cNvSpPr/>
          <p:nvPr/>
        </p:nvSpPr>
        <p:spPr>
          <a:xfrm>
            <a:off x="0" y="0"/>
            <a:ext cx="12192000" cy="11451772"/>
          </a:xfrm>
          <a:prstGeom prst="rect">
            <a:avLst/>
          </a:prstGeom>
          <a:solidFill>
            <a:srgbClr val="0D122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A6611B-C3DD-424E-834A-DA050D66902A}"/>
              </a:ext>
            </a:extLst>
          </p:cNvPr>
          <p:cNvSpPr txBox="1"/>
          <p:nvPr/>
        </p:nvSpPr>
        <p:spPr>
          <a:xfrm>
            <a:off x="858832" y="56220"/>
            <a:ext cx="745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Visão Executiva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4E260B6-E6DA-4AAA-B769-93FE78BA6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3C9F275-9029-44AD-A9DF-80A294925B7A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Executiva de Transações nos Canais Itaú</a:t>
            </a:r>
          </a:p>
        </p:txBody>
      </p:sp>
      <p:pic>
        <p:nvPicPr>
          <p:cNvPr id="9" name="Picture 2" descr="Logo Banco Itaú – Logos PNG">
            <a:extLst>
              <a:ext uri="{FF2B5EF4-FFF2-40B4-BE49-F238E27FC236}">
                <a16:creationId xmlns:a16="http://schemas.microsoft.com/office/drawing/2014/main" id="{BF01793E-2677-488C-B573-CF4EBD243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37159C02-8BFF-4AEE-BD17-0DE094E75ECA}"/>
              </a:ext>
            </a:extLst>
          </p:cNvPr>
          <p:cNvCxnSpPr>
            <a:cxnSpLocks/>
          </p:cNvCxnSpPr>
          <p:nvPr/>
        </p:nvCxnSpPr>
        <p:spPr>
          <a:xfrm>
            <a:off x="83107" y="813190"/>
            <a:ext cx="12031985" cy="0"/>
          </a:xfrm>
          <a:prstGeom prst="line">
            <a:avLst/>
          </a:prstGeom>
          <a:ln w="95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B28C10E-86E8-4297-BC9A-8376FBD51A3F}"/>
              </a:ext>
            </a:extLst>
          </p:cNvPr>
          <p:cNvSpPr/>
          <p:nvPr/>
        </p:nvSpPr>
        <p:spPr>
          <a:xfrm>
            <a:off x="41971" y="906038"/>
            <a:ext cx="1622514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4BA0413-52A8-41CD-BC1F-9FBF2401E4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8" y="954740"/>
            <a:ext cx="127426" cy="127426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73D58E1-F56F-4872-AD02-252F1B27FEB5}"/>
              </a:ext>
            </a:extLst>
          </p:cNvPr>
          <p:cNvSpPr/>
          <p:nvPr/>
        </p:nvSpPr>
        <p:spPr>
          <a:xfrm>
            <a:off x="1760219" y="895240"/>
            <a:ext cx="10389809" cy="439793"/>
          </a:xfrm>
          <a:prstGeom prst="roundRect">
            <a:avLst>
              <a:gd name="adj" fmla="val 7971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E8817A2B-A9FD-4C22-928F-04A9B740AEF0}"/>
              </a:ext>
            </a:extLst>
          </p:cNvPr>
          <p:cNvSpPr>
            <a:spLocks noChangeAspect="1"/>
          </p:cNvSpPr>
          <p:nvPr/>
        </p:nvSpPr>
        <p:spPr>
          <a:xfrm>
            <a:off x="5183948" y="1439075"/>
            <a:ext cx="677764" cy="677764"/>
          </a:xfrm>
          <a:prstGeom prst="ellipse">
            <a:avLst/>
          </a:prstGeom>
          <a:solidFill>
            <a:schemeClr val="accent2">
              <a:alpha val="65000"/>
            </a:schemeClr>
          </a:solidFill>
          <a:ln w="38100">
            <a:solidFill>
              <a:schemeClr val="accent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750C3781-37B6-4C3E-825C-F9AADAAFE3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319" y="1522966"/>
            <a:ext cx="467856" cy="467856"/>
          </a:xfrm>
          <a:prstGeom prst="rect">
            <a:avLst/>
          </a:prstGeom>
        </p:spPr>
      </p:pic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27A91D82-407F-446A-B3CD-D678950041DD}"/>
              </a:ext>
            </a:extLst>
          </p:cNvPr>
          <p:cNvSpPr/>
          <p:nvPr/>
        </p:nvSpPr>
        <p:spPr>
          <a:xfrm>
            <a:off x="41971" y="1529996"/>
            <a:ext cx="5143649" cy="522704"/>
          </a:xfrm>
          <a:prstGeom prst="roundRect">
            <a:avLst>
              <a:gd name="adj" fmla="val 9793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AC6CADE-5EEE-40B1-89CF-DB8CA3491890}"/>
              </a:ext>
            </a:extLst>
          </p:cNvPr>
          <p:cNvSpPr txBox="1"/>
          <p:nvPr/>
        </p:nvSpPr>
        <p:spPr>
          <a:xfrm>
            <a:off x="2696270" y="1590110"/>
            <a:ext cx="232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01</a:t>
            </a: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68293883-CE8E-4317-8E01-26D8FE1C8CD9}"/>
              </a:ext>
            </a:extLst>
          </p:cNvPr>
          <p:cNvSpPr/>
          <p:nvPr/>
        </p:nvSpPr>
        <p:spPr>
          <a:xfrm>
            <a:off x="2953584" y="6045756"/>
            <a:ext cx="2856960" cy="1578254"/>
          </a:xfrm>
          <a:prstGeom prst="roundRect">
            <a:avLst>
              <a:gd name="adj" fmla="val 1796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7E44337B-B038-475C-90A5-9F2479D50465}"/>
              </a:ext>
            </a:extLst>
          </p:cNvPr>
          <p:cNvSpPr>
            <a:spLocks noChangeAspect="1"/>
          </p:cNvSpPr>
          <p:nvPr/>
        </p:nvSpPr>
        <p:spPr>
          <a:xfrm>
            <a:off x="6321144" y="1439075"/>
            <a:ext cx="677764" cy="677764"/>
          </a:xfrm>
          <a:prstGeom prst="ellipse">
            <a:avLst/>
          </a:prstGeom>
          <a:solidFill>
            <a:srgbClr val="02C3BE">
              <a:alpha val="65000"/>
            </a:srgbClr>
          </a:solidFill>
          <a:ln w="38100">
            <a:solidFill>
              <a:srgbClr val="02C3B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pic>
        <p:nvPicPr>
          <p:cNvPr id="71" name="Imagem 70">
            <a:extLst>
              <a:ext uri="{FF2B5EF4-FFF2-40B4-BE49-F238E27FC236}">
                <a16:creationId xmlns:a16="http://schemas.microsoft.com/office/drawing/2014/main" id="{A4B6B3FB-F050-4988-97CD-280DD7B44C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15" y="1522966"/>
            <a:ext cx="467856" cy="467856"/>
          </a:xfrm>
          <a:prstGeom prst="rect">
            <a:avLst/>
          </a:prstGeom>
        </p:spPr>
      </p:pic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54AF7E16-855B-4F42-AA99-463FEFC9BCFB}"/>
              </a:ext>
            </a:extLst>
          </p:cNvPr>
          <p:cNvSpPr/>
          <p:nvPr/>
        </p:nvSpPr>
        <p:spPr>
          <a:xfrm>
            <a:off x="7000848" y="1529996"/>
            <a:ext cx="5149180" cy="522704"/>
          </a:xfrm>
          <a:prstGeom prst="roundRect">
            <a:avLst>
              <a:gd name="adj" fmla="val 9793"/>
            </a:avLst>
          </a:pr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BCBE5452-18D8-421D-A75B-AC286A3CC8A7}"/>
              </a:ext>
            </a:extLst>
          </p:cNvPr>
          <p:cNvSpPr txBox="1"/>
          <p:nvPr/>
        </p:nvSpPr>
        <p:spPr>
          <a:xfrm>
            <a:off x="7125306" y="1590110"/>
            <a:ext cx="232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02</a:t>
            </a: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51F3D879-25FD-42AE-920A-A88589AEFC89}"/>
              </a:ext>
            </a:extLst>
          </p:cNvPr>
          <p:cNvSpPr/>
          <p:nvPr/>
        </p:nvSpPr>
        <p:spPr>
          <a:xfrm>
            <a:off x="41826" y="2288393"/>
            <a:ext cx="419674" cy="689903"/>
          </a:xfrm>
          <a:prstGeom prst="roundRect">
            <a:avLst>
              <a:gd name="adj" fmla="val 8704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12A0E0D2-4AE3-491B-92FD-5E37B8AE714E}"/>
              </a:ext>
            </a:extLst>
          </p:cNvPr>
          <p:cNvSpPr txBox="1"/>
          <p:nvPr/>
        </p:nvSpPr>
        <p:spPr>
          <a:xfrm rot="16200000">
            <a:off x="-154839" y="2520654"/>
            <a:ext cx="7751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Variação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8FB41AF5-1083-49E8-949E-FAE796719AA4}"/>
              </a:ext>
            </a:extLst>
          </p:cNvPr>
          <p:cNvSpPr/>
          <p:nvPr/>
        </p:nvSpPr>
        <p:spPr>
          <a:xfrm>
            <a:off x="41826" y="3001483"/>
            <a:ext cx="419674" cy="454536"/>
          </a:xfrm>
          <a:prstGeom prst="roundRect">
            <a:avLst>
              <a:gd name="adj" fmla="val 9838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399C0CF-BA6C-4068-8159-4A1BFEBF43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51" y="3103986"/>
            <a:ext cx="246221" cy="246221"/>
          </a:xfrm>
          <a:prstGeom prst="rect">
            <a:avLst/>
          </a:prstGeom>
        </p:spPr>
      </p:pic>
      <p:sp>
        <p:nvSpPr>
          <p:cNvPr id="166" name="Retângulo: Cantos Arredondados 165">
            <a:extLst>
              <a:ext uri="{FF2B5EF4-FFF2-40B4-BE49-F238E27FC236}">
                <a16:creationId xmlns:a16="http://schemas.microsoft.com/office/drawing/2014/main" id="{47B59803-619C-4560-AF05-4FEAC4004C90}"/>
              </a:ext>
            </a:extLst>
          </p:cNvPr>
          <p:cNvSpPr/>
          <p:nvPr/>
        </p:nvSpPr>
        <p:spPr>
          <a:xfrm>
            <a:off x="490903" y="2577301"/>
            <a:ext cx="1749132" cy="398047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EE85530B-C41D-45D5-B84E-497A128D276B}"/>
              </a:ext>
            </a:extLst>
          </p:cNvPr>
          <p:cNvSpPr txBox="1"/>
          <p:nvPr/>
        </p:nvSpPr>
        <p:spPr>
          <a:xfrm>
            <a:off x="526137" y="2294866"/>
            <a:ext cx="1695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171" name="Conector reto 170">
            <a:extLst>
              <a:ext uri="{FF2B5EF4-FFF2-40B4-BE49-F238E27FC236}">
                <a16:creationId xmlns:a16="http://schemas.microsoft.com/office/drawing/2014/main" id="{18BFA6D7-7AF3-4763-85A6-9703C0B5A6E2}"/>
              </a:ext>
            </a:extLst>
          </p:cNvPr>
          <p:cNvCxnSpPr>
            <a:cxnSpLocks/>
          </p:cNvCxnSpPr>
          <p:nvPr/>
        </p:nvCxnSpPr>
        <p:spPr>
          <a:xfrm>
            <a:off x="1365469" y="2615401"/>
            <a:ext cx="0" cy="306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CaixaDeTexto 172">
            <a:extLst>
              <a:ext uri="{FF2B5EF4-FFF2-40B4-BE49-F238E27FC236}">
                <a16:creationId xmlns:a16="http://schemas.microsoft.com/office/drawing/2014/main" id="{357603D8-1D76-431E-AF6F-C5DBDCC26F7F}"/>
              </a:ext>
            </a:extLst>
          </p:cNvPr>
          <p:cNvSpPr txBox="1"/>
          <p:nvPr/>
        </p:nvSpPr>
        <p:spPr>
          <a:xfrm>
            <a:off x="931402" y="2579927"/>
            <a:ext cx="5080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180" name="Gráfico 179" descr="Reproduzir">
            <a:extLst>
              <a:ext uri="{FF2B5EF4-FFF2-40B4-BE49-F238E27FC236}">
                <a16:creationId xmlns:a16="http://schemas.microsoft.com/office/drawing/2014/main" id="{68984BEA-9C69-46EC-B4E6-39859AA9B2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1087317" y="2753421"/>
            <a:ext cx="160802" cy="160802"/>
          </a:xfrm>
          <a:prstGeom prst="rect">
            <a:avLst/>
          </a:prstGeom>
        </p:spPr>
      </p:pic>
      <p:sp>
        <p:nvSpPr>
          <p:cNvPr id="181" name="Retângulo: Cantos Arredondados 180">
            <a:extLst>
              <a:ext uri="{FF2B5EF4-FFF2-40B4-BE49-F238E27FC236}">
                <a16:creationId xmlns:a16="http://schemas.microsoft.com/office/drawing/2014/main" id="{C2BB712D-DFB4-46EB-A439-B7EF4E7083A4}"/>
              </a:ext>
            </a:extLst>
          </p:cNvPr>
          <p:cNvSpPr/>
          <p:nvPr/>
        </p:nvSpPr>
        <p:spPr>
          <a:xfrm>
            <a:off x="493830" y="2292527"/>
            <a:ext cx="1743366" cy="261428"/>
          </a:xfrm>
          <a:prstGeom prst="roundRect">
            <a:avLst>
              <a:gd name="adj" fmla="val 7296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82" name="Retângulo: Cantos Arredondados 181">
            <a:extLst>
              <a:ext uri="{FF2B5EF4-FFF2-40B4-BE49-F238E27FC236}">
                <a16:creationId xmlns:a16="http://schemas.microsoft.com/office/drawing/2014/main" id="{AF497155-15B5-46BD-ACF2-F709C60948A1}"/>
              </a:ext>
            </a:extLst>
          </p:cNvPr>
          <p:cNvSpPr/>
          <p:nvPr/>
        </p:nvSpPr>
        <p:spPr>
          <a:xfrm>
            <a:off x="493830" y="3001483"/>
            <a:ext cx="1743365" cy="456243"/>
          </a:xfrm>
          <a:prstGeom prst="roundRect">
            <a:avLst>
              <a:gd name="adj" fmla="val 5455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83" name="CaixaDeTexto 182">
            <a:extLst>
              <a:ext uri="{FF2B5EF4-FFF2-40B4-BE49-F238E27FC236}">
                <a16:creationId xmlns:a16="http://schemas.microsoft.com/office/drawing/2014/main" id="{D2D710B2-BC62-4B70-8F0D-BC0AA48ADC72}"/>
              </a:ext>
            </a:extLst>
          </p:cNvPr>
          <p:cNvSpPr txBox="1"/>
          <p:nvPr/>
        </p:nvSpPr>
        <p:spPr>
          <a:xfrm>
            <a:off x="1769919" y="2577602"/>
            <a:ext cx="5780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184" name="Gráfico 183" descr="Reproduzir">
            <a:extLst>
              <a:ext uri="{FF2B5EF4-FFF2-40B4-BE49-F238E27FC236}">
                <a16:creationId xmlns:a16="http://schemas.microsoft.com/office/drawing/2014/main" id="{C53D351F-5178-42EE-B833-71B9E0B966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1971554" y="2751096"/>
            <a:ext cx="160802" cy="160802"/>
          </a:xfrm>
          <a:prstGeom prst="rect">
            <a:avLst/>
          </a:prstGeom>
        </p:spPr>
      </p:pic>
      <p:sp>
        <p:nvSpPr>
          <p:cNvPr id="208" name="Retângulo: Cantos Arredondados 207">
            <a:extLst>
              <a:ext uri="{FF2B5EF4-FFF2-40B4-BE49-F238E27FC236}">
                <a16:creationId xmlns:a16="http://schemas.microsoft.com/office/drawing/2014/main" id="{AA5BEFE4-A29B-4BA5-B119-5B13F0820230}"/>
              </a:ext>
            </a:extLst>
          </p:cNvPr>
          <p:cNvSpPr/>
          <p:nvPr/>
        </p:nvSpPr>
        <p:spPr>
          <a:xfrm>
            <a:off x="2279041" y="2575953"/>
            <a:ext cx="1749132" cy="398047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CaixaDeTexto 208">
            <a:extLst>
              <a:ext uri="{FF2B5EF4-FFF2-40B4-BE49-F238E27FC236}">
                <a16:creationId xmlns:a16="http://schemas.microsoft.com/office/drawing/2014/main" id="{8E1DB241-5990-4CD1-AE7F-23958D49F66F}"/>
              </a:ext>
            </a:extLst>
          </p:cNvPr>
          <p:cNvSpPr txBox="1"/>
          <p:nvPr/>
        </p:nvSpPr>
        <p:spPr>
          <a:xfrm>
            <a:off x="2314275" y="2293518"/>
            <a:ext cx="1695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210" name="Conector reto 209">
            <a:extLst>
              <a:ext uri="{FF2B5EF4-FFF2-40B4-BE49-F238E27FC236}">
                <a16:creationId xmlns:a16="http://schemas.microsoft.com/office/drawing/2014/main" id="{665E959D-8334-4976-96FE-31154F204CFD}"/>
              </a:ext>
            </a:extLst>
          </p:cNvPr>
          <p:cNvCxnSpPr>
            <a:cxnSpLocks/>
          </p:cNvCxnSpPr>
          <p:nvPr/>
        </p:nvCxnSpPr>
        <p:spPr>
          <a:xfrm>
            <a:off x="3153607" y="2614053"/>
            <a:ext cx="0" cy="306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CaixaDeTexto 210">
            <a:extLst>
              <a:ext uri="{FF2B5EF4-FFF2-40B4-BE49-F238E27FC236}">
                <a16:creationId xmlns:a16="http://schemas.microsoft.com/office/drawing/2014/main" id="{6960B6C9-B96C-4B82-8E14-6299CA2A48D1}"/>
              </a:ext>
            </a:extLst>
          </p:cNvPr>
          <p:cNvSpPr txBox="1"/>
          <p:nvPr/>
        </p:nvSpPr>
        <p:spPr>
          <a:xfrm>
            <a:off x="2719540" y="2578579"/>
            <a:ext cx="5080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212" name="Gráfico 211" descr="Reproduzir">
            <a:extLst>
              <a:ext uri="{FF2B5EF4-FFF2-40B4-BE49-F238E27FC236}">
                <a16:creationId xmlns:a16="http://schemas.microsoft.com/office/drawing/2014/main" id="{31519424-0C7A-486B-8240-39D01EB699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2875455" y="2752073"/>
            <a:ext cx="160802" cy="160802"/>
          </a:xfrm>
          <a:prstGeom prst="rect">
            <a:avLst/>
          </a:prstGeom>
        </p:spPr>
      </p:pic>
      <p:sp>
        <p:nvSpPr>
          <p:cNvPr id="213" name="Retângulo: Cantos Arredondados 212">
            <a:extLst>
              <a:ext uri="{FF2B5EF4-FFF2-40B4-BE49-F238E27FC236}">
                <a16:creationId xmlns:a16="http://schemas.microsoft.com/office/drawing/2014/main" id="{827326FE-89FC-40DA-8020-45B5D233CF13}"/>
              </a:ext>
            </a:extLst>
          </p:cNvPr>
          <p:cNvSpPr/>
          <p:nvPr/>
        </p:nvSpPr>
        <p:spPr>
          <a:xfrm>
            <a:off x="2281968" y="2291179"/>
            <a:ext cx="1743366" cy="261428"/>
          </a:xfrm>
          <a:prstGeom prst="roundRect">
            <a:avLst>
              <a:gd name="adj" fmla="val 7296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14" name="Retângulo: Cantos Arredondados 213">
            <a:extLst>
              <a:ext uri="{FF2B5EF4-FFF2-40B4-BE49-F238E27FC236}">
                <a16:creationId xmlns:a16="http://schemas.microsoft.com/office/drawing/2014/main" id="{3E57737E-F8AE-4725-B488-136BF491DE25}"/>
              </a:ext>
            </a:extLst>
          </p:cNvPr>
          <p:cNvSpPr/>
          <p:nvPr/>
        </p:nvSpPr>
        <p:spPr>
          <a:xfrm>
            <a:off x="2281968" y="3000135"/>
            <a:ext cx="1743365" cy="456243"/>
          </a:xfrm>
          <a:prstGeom prst="roundRect">
            <a:avLst>
              <a:gd name="adj" fmla="val 5455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15" name="CaixaDeTexto 214">
            <a:extLst>
              <a:ext uri="{FF2B5EF4-FFF2-40B4-BE49-F238E27FC236}">
                <a16:creationId xmlns:a16="http://schemas.microsoft.com/office/drawing/2014/main" id="{40B9C1DF-2465-4EB7-953C-387F7686F85D}"/>
              </a:ext>
            </a:extLst>
          </p:cNvPr>
          <p:cNvSpPr txBox="1"/>
          <p:nvPr/>
        </p:nvSpPr>
        <p:spPr>
          <a:xfrm>
            <a:off x="3558057" y="2576254"/>
            <a:ext cx="5780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216" name="Gráfico 215" descr="Reproduzir">
            <a:extLst>
              <a:ext uri="{FF2B5EF4-FFF2-40B4-BE49-F238E27FC236}">
                <a16:creationId xmlns:a16="http://schemas.microsoft.com/office/drawing/2014/main" id="{3E0F574C-5C88-4311-A8EE-CEF28C8EB4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3759692" y="2749748"/>
            <a:ext cx="160802" cy="160802"/>
          </a:xfrm>
          <a:prstGeom prst="rect">
            <a:avLst/>
          </a:prstGeom>
        </p:spPr>
      </p:pic>
      <p:sp>
        <p:nvSpPr>
          <p:cNvPr id="218" name="Retângulo: Cantos Arredondados 217">
            <a:extLst>
              <a:ext uri="{FF2B5EF4-FFF2-40B4-BE49-F238E27FC236}">
                <a16:creationId xmlns:a16="http://schemas.microsoft.com/office/drawing/2014/main" id="{4B4614F7-0CC0-4C0C-8EB9-0CE415B1FE4C}"/>
              </a:ext>
            </a:extLst>
          </p:cNvPr>
          <p:cNvSpPr/>
          <p:nvPr/>
        </p:nvSpPr>
        <p:spPr>
          <a:xfrm>
            <a:off x="4064252" y="2575953"/>
            <a:ext cx="1749132" cy="398047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2E5DAF3F-661D-4328-93A8-4804701097CF}"/>
              </a:ext>
            </a:extLst>
          </p:cNvPr>
          <p:cNvSpPr txBox="1"/>
          <p:nvPr/>
        </p:nvSpPr>
        <p:spPr>
          <a:xfrm>
            <a:off x="4099486" y="2293518"/>
            <a:ext cx="1695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220" name="Conector reto 219">
            <a:extLst>
              <a:ext uri="{FF2B5EF4-FFF2-40B4-BE49-F238E27FC236}">
                <a16:creationId xmlns:a16="http://schemas.microsoft.com/office/drawing/2014/main" id="{CBC5AADD-5390-4245-AF39-EF4C1E3511C7}"/>
              </a:ext>
            </a:extLst>
          </p:cNvPr>
          <p:cNvCxnSpPr>
            <a:cxnSpLocks/>
          </p:cNvCxnSpPr>
          <p:nvPr/>
        </p:nvCxnSpPr>
        <p:spPr>
          <a:xfrm>
            <a:off x="4938818" y="2614053"/>
            <a:ext cx="0" cy="306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CaixaDeTexto 220">
            <a:extLst>
              <a:ext uri="{FF2B5EF4-FFF2-40B4-BE49-F238E27FC236}">
                <a16:creationId xmlns:a16="http://schemas.microsoft.com/office/drawing/2014/main" id="{659EC9CA-4C95-4DA8-A554-CBC135834093}"/>
              </a:ext>
            </a:extLst>
          </p:cNvPr>
          <p:cNvSpPr txBox="1"/>
          <p:nvPr/>
        </p:nvSpPr>
        <p:spPr>
          <a:xfrm>
            <a:off x="4504751" y="2578579"/>
            <a:ext cx="5080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222" name="Gráfico 221" descr="Reproduzir">
            <a:extLst>
              <a:ext uri="{FF2B5EF4-FFF2-40B4-BE49-F238E27FC236}">
                <a16:creationId xmlns:a16="http://schemas.microsoft.com/office/drawing/2014/main" id="{12C5C32B-21B8-44FC-9C20-DB0BA041C5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4660666" y="2752073"/>
            <a:ext cx="160802" cy="160802"/>
          </a:xfrm>
          <a:prstGeom prst="rect">
            <a:avLst/>
          </a:prstGeom>
        </p:spPr>
      </p:pic>
      <p:sp>
        <p:nvSpPr>
          <p:cNvPr id="223" name="Retângulo: Cantos Arredondados 222">
            <a:extLst>
              <a:ext uri="{FF2B5EF4-FFF2-40B4-BE49-F238E27FC236}">
                <a16:creationId xmlns:a16="http://schemas.microsoft.com/office/drawing/2014/main" id="{86A2150B-299C-4582-992D-4F0E7C6508A2}"/>
              </a:ext>
            </a:extLst>
          </p:cNvPr>
          <p:cNvSpPr/>
          <p:nvPr/>
        </p:nvSpPr>
        <p:spPr>
          <a:xfrm>
            <a:off x="4067179" y="2291179"/>
            <a:ext cx="1743366" cy="261428"/>
          </a:xfrm>
          <a:prstGeom prst="roundRect">
            <a:avLst>
              <a:gd name="adj" fmla="val 7296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24" name="Retângulo: Cantos Arredondados 223">
            <a:extLst>
              <a:ext uri="{FF2B5EF4-FFF2-40B4-BE49-F238E27FC236}">
                <a16:creationId xmlns:a16="http://schemas.microsoft.com/office/drawing/2014/main" id="{2AB4679E-EF5C-41C4-966C-BE59B0AAEC1C}"/>
              </a:ext>
            </a:extLst>
          </p:cNvPr>
          <p:cNvSpPr/>
          <p:nvPr/>
        </p:nvSpPr>
        <p:spPr>
          <a:xfrm>
            <a:off x="4067179" y="3000135"/>
            <a:ext cx="1743365" cy="456243"/>
          </a:xfrm>
          <a:prstGeom prst="roundRect">
            <a:avLst>
              <a:gd name="adj" fmla="val 5455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25" name="CaixaDeTexto 224">
            <a:extLst>
              <a:ext uri="{FF2B5EF4-FFF2-40B4-BE49-F238E27FC236}">
                <a16:creationId xmlns:a16="http://schemas.microsoft.com/office/drawing/2014/main" id="{72EFDED6-1A4B-4D61-AECA-5F06ED93B83D}"/>
              </a:ext>
            </a:extLst>
          </p:cNvPr>
          <p:cNvSpPr txBox="1"/>
          <p:nvPr/>
        </p:nvSpPr>
        <p:spPr>
          <a:xfrm>
            <a:off x="5343268" y="2576254"/>
            <a:ext cx="5780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226" name="Gráfico 225" descr="Reproduzir">
            <a:extLst>
              <a:ext uri="{FF2B5EF4-FFF2-40B4-BE49-F238E27FC236}">
                <a16:creationId xmlns:a16="http://schemas.microsoft.com/office/drawing/2014/main" id="{77C11C40-14B7-43E8-8194-C80CB30F15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5544903" y="2749748"/>
            <a:ext cx="160802" cy="160802"/>
          </a:xfrm>
          <a:prstGeom prst="rect">
            <a:avLst/>
          </a:prstGeom>
        </p:spPr>
      </p:pic>
      <p:sp>
        <p:nvSpPr>
          <p:cNvPr id="228" name="Retângulo: Cantos Arredondados 227">
            <a:extLst>
              <a:ext uri="{FF2B5EF4-FFF2-40B4-BE49-F238E27FC236}">
                <a16:creationId xmlns:a16="http://schemas.microsoft.com/office/drawing/2014/main" id="{D9A02380-56A1-4221-A84C-49277D2424C4}"/>
              </a:ext>
            </a:extLst>
          </p:cNvPr>
          <p:cNvSpPr/>
          <p:nvPr/>
        </p:nvSpPr>
        <p:spPr>
          <a:xfrm rot="10800000">
            <a:off x="11723940" y="2297116"/>
            <a:ext cx="419674" cy="689903"/>
          </a:xfrm>
          <a:prstGeom prst="roundRect">
            <a:avLst>
              <a:gd name="adj" fmla="val 8704"/>
            </a:avLst>
          </a:pr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29" name="CaixaDeTexto 228">
            <a:extLst>
              <a:ext uri="{FF2B5EF4-FFF2-40B4-BE49-F238E27FC236}">
                <a16:creationId xmlns:a16="http://schemas.microsoft.com/office/drawing/2014/main" id="{2DC9E560-F55E-4353-8BB0-6BFED44ECA48}"/>
              </a:ext>
            </a:extLst>
          </p:cNvPr>
          <p:cNvSpPr txBox="1"/>
          <p:nvPr/>
        </p:nvSpPr>
        <p:spPr>
          <a:xfrm rot="5400000">
            <a:off x="11551486" y="2520654"/>
            <a:ext cx="7751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Variação</a:t>
            </a:r>
          </a:p>
        </p:txBody>
      </p:sp>
      <p:sp>
        <p:nvSpPr>
          <p:cNvPr id="230" name="Retângulo: Cantos Arredondados 229">
            <a:extLst>
              <a:ext uri="{FF2B5EF4-FFF2-40B4-BE49-F238E27FC236}">
                <a16:creationId xmlns:a16="http://schemas.microsoft.com/office/drawing/2014/main" id="{A6A2D0A4-A771-4687-8A93-945205370ED1}"/>
              </a:ext>
            </a:extLst>
          </p:cNvPr>
          <p:cNvSpPr/>
          <p:nvPr/>
        </p:nvSpPr>
        <p:spPr>
          <a:xfrm rot="10800000">
            <a:off x="11723940" y="3010206"/>
            <a:ext cx="419674" cy="453719"/>
          </a:xfrm>
          <a:prstGeom prst="roundRect">
            <a:avLst>
              <a:gd name="adj" fmla="val 9838"/>
            </a:avLst>
          </a:pr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231" name="Imagem 230">
            <a:extLst>
              <a:ext uri="{FF2B5EF4-FFF2-40B4-BE49-F238E27FC236}">
                <a16:creationId xmlns:a16="http://schemas.microsoft.com/office/drawing/2014/main" id="{518BF227-497D-4BAF-87AD-121FFF1D3F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5765" y="3112709"/>
            <a:ext cx="246221" cy="246221"/>
          </a:xfrm>
          <a:prstGeom prst="rect">
            <a:avLst/>
          </a:prstGeom>
        </p:spPr>
      </p:pic>
      <p:sp>
        <p:nvSpPr>
          <p:cNvPr id="232" name="Retângulo: Cantos Arredondados 231">
            <a:extLst>
              <a:ext uri="{FF2B5EF4-FFF2-40B4-BE49-F238E27FC236}">
                <a16:creationId xmlns:a16="http://schemas.microsoft.com/office/drawing/2014/main" id="{ACE3CCAA-86AD-43CE-B236-28063739920C}"/>
              </a:ext>
            </a:extLst>
          </p:cNvPr>
          <p:cNvSpPr/>
          <p:nvPr/>
        </p:nvSpPr>
        <p:spPr>
          <a:xfrm>
            <a:off x="6356417" y="2586024"/>
            <a:ext cx="1749132" cy="398047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3" name="CaixaDeTexto 232">
            <a:extLst>
              <a:ext uri="{FF2B5EF4-FFF2-40B4-BE49-F238E27FC236}">
                <a16:creationId xmlns:a16="http://schemas.microsoft.com/office/drawing/2014/main" id="{7A24AE33-0490-4B41-B2F4-42D5CB1DA1CC}"/>
              </a:ext>
            </a:extLst>
          </p:cNvPr>
          <p:cNvSpPr txBox="1"/>
          <p:nvPr/>
        </p:nvSpPr>
        <p:spPr>
          <a:xfrm>
            <a:off x="6391651" y="2303589"/>
            <a:ext cx="1695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234" name="Conector reto 233">
            <a:extLst>
              <a:ext uri="{FF2B5EF4-FFF2-40B4-BE49-F238E27FC236}">
                <a16:creationId xmlns:a16="http://schemas.microsoft.com/office/drawing/2014/main" id="{38B0E587-4394-4739-8D6D-46191CCCC9C8}"/>
              </a:ext>
            </a:extLst>
          </p:cNvPr>
          <p:cNvCxnSpPr>
            <a:cxnSpLocks/>
          </p:cNvCxnSpPr>
          <p:nvPr/>
        </p:nvCxnSpPr>
        <p:spPr>
          <a:xfrm>
            <a:off x="7230983" y="2624124"/>
            <a:ext cx="0" cy="306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CaixaDeTexto 234">
            <a:extLst>
              <a:ext uri="{FF2B5EF4-FFF2-40B4-BE49-F238E27FC236}">
                <a16:creationId xmlns:a16="http://schemas.microsoft.com/office/drawing/2014/main" id="{69EB757A-DFF9-4826-877E-EDFDD3F16917}"/>
              </a:ext>
            </a:extLst>
          </p:cNvPr>
          <p:cNvSpPr txBox="1"/>
          <p:nvPr/>
        </p:nvSpPr>
        <p:spPr>
          <a:xfrm>
            <a:off x="6796916" y="2588650"/>
            <a:ext cx="5080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236" name="Gráfico 235" descr="Reproduzir">
            <a:extLst>
              <a:ext uri="{FF2B5EF4-FFF2-40B4-BE49-F238E27FC236}">
                <a16:creationId xmlns:a16="http://schemas.microsoft.com/office/drawing/2014/main" id="{3818C4E5-C330-4513-9BD8-969D8831B4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6952831" y="2762144"/>
            <a:ext cx="160802" cy="160802"/>
          </a:xfrm>
          <a:prstGeom prst="rect">
            <a:avLst/>
          </a:prstGeom>
        </p:spPr>
      </p:pic>
      <p:sp>
        <p:nvSpPr>
          <p:cNvPr id="237" name="Retângulo: Cantos Arredondados 236">
            <a:extLst>
              <a:ext uri="{FF2B5EF4-FFF2-40B4-BE49-F238E27FC236}">
                <a16:creationId xmlns:a16="http://schemas.microsoft.com/office/drawing/2014/main" id="{79DFE658-9E07-4D6C-AD11-FAAD386A0922}"/>
              </a:ext>
            </a:extLst>
          </p:cNvPr>
          <p:cNvSpPr/>
          <p:nvPr/>
        </p:nvSpPr>
        <p:spPr>
          <a:xfrm>
            <a:off x="6359344" y="2301250"/>
            <a:ext cx="1743366" cy="261428"/>
          </a:xfrm>
          <a:prstGeom prst="roundRect">
            <a:avLst>
              <a:gd name="adj" fmla="val 7296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38" name="Retângulo: Cantos Arredondados 237">
            <a:extLst>
              <a:ext uri="{FF2B5EF4-FFF2-40B4-BE49-F238E27FC236}">
                <a16:creationId xmlns:a16="http://schemas.microsoft.com/office/drawing/2014/main" id="{573D4ED0-6E28-4BDF-90C3-FEC39C7FBD4F}"/>
              </a:ext>
            </a:extLst>
          </p:cNvPr>
          <p:cNvSpPr/>
          <p:nvPr/>
        </p:nvSpPr>
        <p:spPr>
          <a:xfrm>
            <a:off x="6359344" y="3010206"/>
            <a:ext cx="1743365" cy="456243"/>
          </a:xfrm>
          <a:prstGeom prst="roundRect">
            <a:avLst>
              <a:gd name="adj" fmla="val 5455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39" name="CaixaDeTexto 238">
            <a:extLst>
              <a:ext uri="{FF2B5EF4-FFF2-40B4-BE49-F238E27FC236}">
                <a16:creationId xmlns:a16="http://schemas.microsoft.com/office/drawing/2014/main" id="{BF2CDE05-9FD4-4181-A05E-C0EF259DB0C1}"/>
              </a:ext>
            </a:extLst>
          </p:cNvPr>
          <p:cNvSpPr txBox="1"/>
          <p:nvPr/>
        </p:nvSpPr>
        <p:spPr>
          <a:xfrm>
            <a:off x="7635433" y="2586325"/>
            <a:ext cx="5780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240" name="Gráfico 239" descr="Reproduzir">
            <a:extLst>
              <a:ext uri="{FF2B5EF4-FFF2-40B4-BE49-F238E27FC236}">
                <a16:creationId xmlns:a16="http://schemas.microsoft.com/office/drawing/2014/main" id="{409C0D4D-A4E3-45E2-A53B-935921F721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7837068" y="2759819"/>
            <a:ext cx="160802" cy="160802"/>
          </a:xfrm>
          <a:prstGeom prst="rect">
            <a:avLst/>
          </a:prstGeom>
        </p:spPr>
      </p:pic>
      <p:sp>
        <p:nvSpPr>
          <p:cNvPr id="242" name="Retângulo: Cantos Arredondados 241">
            <a:extLst>
              <a:ext uri="{FF2B5EF4-FFF2-40B4-BE49-F238E27FC236}">
                <a16:creationId xmlns:a16="http://schemas.microsoft.com/office/drawing/2014/main" id="{06932EBA-70B6-43E5-BD65-2E90823447E7}"/>
              </a:ext>
            </a:extLst>
          </p:cNvPr>
          <p:cNvSpPr/>
          <p:nvPr/>
        </p:nvSpPr>
        <p:spPr>
          <a:xfrm>
            <a:off x="8144555" y="2584676"/>
            <a:ext cx="1749132" cy="398047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3" name="CaixaDeTexto 242">
            <a:extLst>
              <a:ext uri="{FF2B5EF4-FFF2-40B4-BE49-F238E27FC236}">
                <a16:creationId xmlns:a16="http://schemas.microsoft.com/office/drawing/2014/main" id="{82769E62-C423-4031-A6E4-1396A861C8E8}"/>
              </a:ext>
            </a:extLst>
          </p:cNvPr>
          <p:cNvSpPr txBox="1"/>
          <p:nvPr/>
        </p:nvSpPr>
        <p:spPr>
          <a:xfrm>
            <a:off x="8179789" y="2302241"/>
            <a:ext cx="1695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244" name="Conector reto 243">
            <a:extLst>
              <a:ext uri="{FF2B5EF4-FFF2-40B4-BE49-F238E27FC236}">
                <a16:creationId xmlns:a16="http://schemas.microsoft.com/office/drawing/2014/main" id="{52CEB5FD-C24D-4813-89B9-1832DC562722}"/>
              </a:ext>
            </a:extLst>
          </p:cNvPr>
          <p:cNvCxnSpPr>
            <a:cxnSpLocks/>
          </p:cNvCxnSpPr>
          <p:nvPr/>
        </p:nvCxnSpPr>
        <p:spPr>
          <a:xfrm>
            <a:off x="9019121" y="2622776"/>
            <a:ext cx="0" cy="306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CaixaDeTexto 244">
            <a:extLst>
              <a:ext uri="{FF2B5EF4-FFF2-40B4-BE49-F238E27FC236}">
                <a16:creationId xmlns:a16="http://schemas.microsoft.com/office/drawing/2014/main" id="{A0A4EF7E-471D-426B-9451-EA7298BEAC58}"/>
              </a:ext>
            </a:extLst>
          </p:cNvPr>
          <p:cNvSpPr txBox="1"/>
          <p:nvPr/>
        </p:nvSpPr>
        <p:spPr>
          <a:xfrm>
            <a:off x="8585054" y="2587302"/>
            <a:ext cx="5080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246" name="Gráfico 245" descr="Reproduzir">
            <a:extLst>
              <a:ext uri="{FF2B5EF4-FFF2-40B4-BE49-F238E27FC236}">
                <a16:creationId xmlns:a16="http://schemas.microsoft.com/office/drawing/2014/main" id="{620BDFE2-580B-4EB5-991A-72664A7C6B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8740969" y="2760796"/>
            <a:ext cx="160802" cy="160802"/>
          </a:xfrm>
          <a:prstGeom prst="rect">
            <a:avLst/>
          </a:prstGeom>
        </p:spPr>
      </p:pic>
      <p:sp>
        <p:nvSpPr>
          <p:cNvPr id="247" name="Retângulo: Cantos Arredondados 246">
            <a:extLst>
              <a:ext uri="{FF2B5EF4-FFF2-40B4-BE49-F238E27FC236}">
                <a16:creationId xmlns:a16="http://schemas.microsoft.com/office/drawing/2014/main" id="{E713E498-49CA-4C98-9036-484D55F707C4}"/>
              </a:ext>
            </a:extLst>
          </p:cNvPr>
          <p:cNvSpPr/>
          <p:nvPr/>
        </p:nvSpPr>
        <p:spPr>
          <a:xfrm>
            <a:off x="8147482" y="2299902"/>
            <a:ext cx="1743366" cy="261428"/>
          </a:xfrm>
          <a:prstGeom prst="roundRect">
            <a:avLst>
              <a:gd name="adj" fmla="val 7296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48" name="Retângulo: Cantos Arredondados 247">
            <a:extLst>
              <a:ext uri="{FF2B5EF4-FFF2-40B4-BE49-F238E27FC236}">
                <a16:creationId xmlns:a16="http://schemas.microsoft.com/office/drawing/2014/main" id="{E8BF1E5C-067E-45D1-B913-C8FB9814CBCD}"/>
              </a:ext>
            </a:extLst>
          </p:cNvPr>
          <p:cNvSpPr/>
          <p:nvPr/>
        </p:nvSpPr>
        <p:spPr>
          <a:xfrm>
            <a:off x="8147482" y="3008858"/>
            <a:ext cx="1743365" cy="456243"/>
          </a:xfrm>
          <a:prstGeom prst="roundRect">
            <a:avLst>
              <a:gd name="adj" fmla="val 5455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49" name="CaixaDeTexto 248">
            <a:extLst>
              <a:ext uri="{FF2B5EF4-FFF2-40B4-BE49-F238E27FC236}">
                <a16:creationId xmlns:a16="http://schemas.microsoft.com/office/drawing/2014/main" id="{F43050D6-A5F0-46E6-8298-9AC381065027}"/>
              </a:ext>
            </a:extLst>
          </p:cNvPr>
          <p:cNvSpPr txBox="1"/>
          <p:nvPr/>
        </p:nvSpPr>
        <p:spPr>
          <a:xfrm>
            <a:off x="9423571" y="2584977"/>
            <a:ext cx="5780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250" name="Gráfico 249" descr="Reproduzir">
            <a:extLst>
              <a:ext uri="{FF2B5EF4-FFF2-40B4-BE49-F238E27FC236}">
                <a16:creationId xmlns:a16="http://schemas.microsoft.com/office/drawing/2014/main" id="{EBF3CB99-E38B-4774-BBC1-DCE65E5271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9625206" y="2758471"/>
            <a:ext cx="160802" cy="160802"/>
          </a:xfrm>
          <a:prstGeom prst="rect">
            <a:avLst/>
          </a:prstGeom>
        </p:spPr>
      </p:pic>
      <p:sp>
        <p:nvSpPr>
          <p:cNvPr id="252" name="Retângulo: Cantos Arredondados 251">
            <a:extLst>
              <a:ext uri="{FF2B5EF4-FFF2-40B4-BE49-F238E27FC236}">
                <a16:creationId xmlns:a16="http://schemas.microsoft.com/office/drawing/2014/main" id="{CEFF1485-BF63-4B98-99E7-DCBA4BDF9FA9}"/>
              </a:ext>
            </a:extLst>
          </p:cNvPr>
          <p:cNvSpPr/>
          <p:nvPr/>
        </p:nvSpPr>
        <p:spPr>
          <a:xfrm>
            <a:off x="9929766" y="2584676"/>
            <a:ext cx="1749132" cy="398047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3" name="CaixaDeTexto 252">
            <a:extLst>
              <a:ext uri="{FF2B5EF4-FFF2-40B4-BE49-F238E27FC236}">
                <a16:creationId xmlns:a16="http://schemas.microsoft.com/office/drawing/2014/main" id="{E4BB5AD7-3AA3-43D0-AEE6-39A35C0F7878}"/>
              </a:ext>
            </a:extLst>
          </p:cNvPr>
          <p:cNvSpPr txBox="1"/>
          <p:nvPr/>
        </p:nvSpPr>
        <p:spPr>
          <a:xfrm>
            <a:off x="9965000" y="2302241"/>
            <a:ext cx="1695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254" name="Conector reto 253">
            <a:extLst>
              <a:ext uri="{FF2B5EF4-FFF2-40B4-BE49-F238E27FC236}">
                <a16:creationId xmlns:a16="http://schemas.microsoft.com/office/drawing/2014/main" id="{721C68A8-1F34-4D8C-94E1-B008047B088A}"/>
              </a:ext>
            </a:extLst>
          </p:cNvPr>
          <p:cNvCxnSpPr>
            <a:cxnSpLocks/>
          </p:cNvCxnSpPr>
          <p:nvPr/>
        </p:nvCxnSpPr>
        <p:spPr>
          <a:xfrm>
            <a:off x="10804332" y="2622776"/>
            <a:ext cx="0" cy="306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CaixaDeTexto 254">
            <a:extLst>
              <a:ext uri="{FF2B5EF4-FFF2-40B4-BE49-F238E27FC236}">
                <a16:creationId xmlns:a16="http://schemas.microsoft.com/office/drawing/2014/main" id="{14E2BB30-7A6B-4C10-BF68-D6060D9D4F6B}"/>
              </a:ext>
            </a:extLst>
          </p:cNvPr>
          <p:cNvSpPr txBox="1"/>
          <p:nvPr/>
        </p:nvSpPr>
        <p:spPr>
          <a:xfrm>
            <a:off x="10370265" y="2587302"/>
            <a:ext cx="5080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256" name="Gráfico 255" descr="Reproduzir">
            <a:extLst>
              <a:ext uri="{FF2B5EF4-FFF2-40B4-BE49-F238E27FC236}">
                <a16:creationId xmlns:a16="http://schemas.microsoft.com/office/drawing/2014/main" id="{D4E56385-97EC-4F9B-9D34-6BD091D179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10526180" y="2760796"/>
            <a:ext cx="160802" cy="160802"/>
          </a:xfrm>
          <a:prstGeom prst="rect">
            <a:avLst/>
          </a:prstGeom>
        </p:spPr>
      </p:pic>
      <p:sp>
        <p:nvSpPr>
          <p:cNvPr id="257" name="Retângulo: Cantos Arredondados 256">
            <a:extLst>
              <a:ext uri="{FF2B5EF4-FFF2-40B4-BE49-F238E27FC236}">
                <a16:creationId xmlns:a16="http://schemas.microsoft.com/office/drawing/2014/main" id="{834BD06C-F017-4F7C-AEA7-13C46D054130}"/>
              </a:ext>
            </a:extLst>
          </p:cNvPr>
          <p:cNvSpPr/>
          <p:nvPr/>
        </p:nvSpPr>
        <p:spPr>
          <a:xfrm>
            <a:off x="9932693" y="2299902"/>
            <a:ext cx="1743366" cy="261428"/>
          </a:xfrm>
          <a:prstGeom prst="roundRect">
            <a:avLst>
              <a:gd name="adj" fmla="val 7296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58" name="Retângulo: Cantos Arredondados 257">
            <a:extLst>
              <a:ext uri="{FF2B5EF4-FFF2-40B4-BE49-F238E27FC236}">
                <a16:creationId xmlns:a16="http://schemas.microsoft.com/office/drawing/2014/main" id="{5F20DD16-FE59-41F2-B356-E1477D1FC603}"/>
              </a:ext>
            </a:extLst>
          </p:cNvPr>
          <p:cNvSpPr/>
          <p:nvPr/>
        </p:nvSpPr>
        <p:spPr>
          <a:xfrm>
            <a:off x="9932693" y="3008858"/>
            <a:ext cx="1743365" cy="456243"/>
          </a:xfrm>
          <a:prstGeom prst="roundRect">
            <a:avLst>
              <a:gd name="adj" fmla="val 5455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59" name="CaixaDeTexto 258">
            <a:extLst>
              <a:ext uri="{FF2B5EF4-FFF2-40B4-BE49-F238E27FC236}">
                <a16:creationId xmlns:a16="http://schemas.microsoft.com/office/drawing/2014/main" id="{FBC05C9D-F530-42AD-8888-641A550EF13A}"/>
              </a:ext>
            </a:extLst>
          </p:cNvPr>
          <p:cNvSpPr txBox="1"/>
          <p:nvPr/>
        </p:nvSpPr>
        <p:spPr>
          <a:xfrm>
            <a:off x="11208782" y="2584977"/>
            <a:ext cx="5780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8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260" name="Gráfico 259" descr="Reproduzir">
            <a:extLst>
              <a:ext uri="{FF2B5EF4-FFF2-40B4-BE49-F238E27FC236}">
                <a16:creationId xmlns:a16="http://schemas.microsoft.com/office/drawing/2014/main" id="{ACE230EC-42E0-4008-B0FA-D7A36F1FB8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11410417" y="2758471"/>
            <a:ext cx="160802" cy="160802"/>
          </a:xfrm>
          <a:prstGeom prst="rect">
            <a:avLst/>
          </a:prstGeom>
        </p:spPr>
      </p:pic>
      <p:sp>
        <p:nvSpPr>
          <p:cNvPr id="272" name="Forma Livre: Forma 271">
            <a:extLst>
              <a:ext uri="{FF2B5EF4-FFF2-40B4-BE49-F238E27FC236}">
                <a16:creationId xmlns:a16="http://schemas.microsoft.com/office/drawing/2014/main" id="{6BDBD08C-D77B-4154-9FA0-890E91F8A65C}"/>
              </a:ext>
            </a:extLst>
          </p:cNvPr>
          <p:cNvSpPr/>
          <p:nvPr/>
        </p:nvSpPr>
        <p:spPr>
          <a:xfrm>
            <a:off x="42821" y="3564211"/>
            <a:ext cx="2856960" cy="358297"/>
          </a:xfrm>
          <a:custGeom>
            <a:avLst/>
            <a:gdLst>
              <a:gd name="connsiteX0" fmla="*/ 38938 w 2880000"/>
              <a:gd name="connsiteY0" fmla="*/ 0 h 358297"/>
              <a:gd name="connsiteX1" fmla="*/ 2841062 w 2880000"/>
              <a:gd name="connsiteY1" fmla="*/ 0 h 358297"/>
              <a:gd name="connsiteX2" fmla="*/ 2880000 w 2880000"/>
              <a:gd name="connsiteY2" fmla="*/ 38938 h 358297"/>
              <a:gd name="connsiteX3" fmla="*/ 2880000 w 2880000"/>
              <a:gd name="connsiteY3" fmla="*/ 358297 h 358297"/>
              <a:gd name="connsiteX4" fmla="*/ 0 w 2880000"/>
              <a:gd name="connsiteY4" fmla="*/ 358297 h 358297"/>
              <a:gd name="connsiteX5" fmla="*/ 0 w 2880000"/>
              <a:gd name="connsiteY5" fmla="*/ 38938 h 358297"/>
              <a:gd name="connsiteX6" fmla="*/ 38938 w 2880000"/>
              <a:gd name="connsiteY6" fmla="*/ 0 h 358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0000" h="358297">
                <a:moveTo>
                  <a:pt x="38938" y="0"/>
                </a:moveTo>
                <a:lnTo>
                  <a:pt x="2841062" y="0"/>
                </a:lnTo>
                <a:cubicBezTo>
                  <a:pt x="2862567" y="0"/>
                  <a:pt x="2880000" y="17433"/>
                  <a:pt x="2880000" y="38938"/>
                </a:cubicBezTo>
                <a:lnTo>
                  <a:pt x="2880000" y="358297"/>
                </a:lnTo>
                <a:lnTo>
                  <a:pt x="0" y="358297"/>
                </a:lnTo>
                <a:lnTo>
                  <a:pt x="0" y="38938"/>
                </a:lnTo>
                <a:cubicBezTo>
                  <a:pt x="0" y="17433"/>
                  <a:pt x="17433" y="0"/>
                  <a:pt x="38938" y="0"/>
                </a:cubicBez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id="{EC655FDA-ECFB-425B-94F2-4D5225B9245E}"/>
              </a:ext>
            </a:extLst>
          </p:cNvPr>
          <p:cNvSpPr/>
          <p:nvPr/>
        </p:nvSpPr>
        <p:spPr>
          <a:xfrm>
            <a:off x="41826" y="3921388"/>
            <a:ext cx="2856960" cy="2059358"/>
          </a:xfrm>
          <a:custGeom>
            <a:avLst/>
            <a:gdLst>
              <a:gd name="connsiteX0" fmla="*/ 0 w 2860505"/>
              <a:gd name="connsiteY0" fmla="*/ 0 h 1817118"/>
              <a:gd name="connsiteX1" fmla="*/ 2860505 w 2860505"/>
              <a:gd name="connsiteY1" fmla="*/ 0 h 1817118"/>
              <a:gd name="connsiteX2" fmla="*/ 2860505 w 2860505"/>
              <a:gd name="connsiteY2" fmla="*/ 1743965 h 1817118"/>
              <a:gd name="connsiteX3" fmla="*/ 2787352 w 2860505"/>
              <a:gd name="connsiteY3" fmla="*/ 1817118 h 1817118"/>
              <a:gd name="connsiteX4" fmla="*/ 73153 w 2860505"/>
              <a:gd name="connsiteY4" fmla="*/ 1817118 h 1817118"/>
              <a:gd name="connsiteX5" fmla="*/ 0 w 2860505"/>
              <a:gd name="connsiteY5" fmla="*/ 1743965 h 181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0505" h="1817118">
                <a:moveTo>
                  <a:pt x="0" y="0"/>
                </a:moveTo>
                <a:lnTo>
                  <a:pt x="2860505" y="0"/>
                </a:lnTo>
                <a:lnTo>
                  <a:pt x="2860505" y="1743965"/>
                </a:lnTo>
                <a:cubicBezTo>
                  <a:pt x="2860505" y="1784366"/>
                  <a:pt x="2827753" y="1817118"/>
                  <a:pt x="2787352" y="1817118"/>
                </a:cubicBezTo>
                <a:lnTo>
                  <a:pt x="73153" y="1817118"/>
                </a:lnTo>
                <a:cubicBezTo>
                  <a:pt x="32752" y="1817118"/>
                  <a:pt x="0" y="1784366"/>
                  <a:pt x="0" y="1743965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9" name="Imagem 108">
            <a:extLst>
              <a:ext uri="{FF2B5EF4-FFF2-40B4-BE49-F238E27FC236}">
                <a16:creationId xmlns:a16="http://schemas.microsoft.com/office/drawing/2014/main" id="{9304A39E-AEB5-4599-BC54-5F38D7D859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4" y="3977383"/>
            <a:ext cx="528526" cy="528526"/>
          </a:xfrm>
          <a:prstGeom prst="rect">
            <a:avLst/>
          </a:prstGeom>
        </p:spPr>
      </p:pic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99517C3D-E90C-496A-B06B-20D30CBAC58D}"/>
              </a:ext>
            </a:extLst>
          </p:cNvPr>
          <p:cNvSpPr txBox="1"/>
          <p:nvPr/>
        </p:nvSpPr>
        <p:spPr>
          <a:xfrm>
            <a:off x="502401" y="4354456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113" name="Imagem 112">
            <a:extLst>
              <a:ext uri="{FF2B5EF4-FFF2-40B4-BE49-F238E27FC236}">
                <a16:creationId xmlns:a16="http://schemas.microsoft.com/office/drawing/2014/main" id="{4DBB2E63-5776-4038-BDDE-7EAF893932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4" y="4625132"/>
            <a:ext cx="528526" cy="528526"/>
          </a:xfrm>
          <a:prstGeom prst="rect">
            <a:avLst/>
          </a:prstGeom>
        </p:spPr>
      </p:pic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2F7CF94B-5F1B-408E-A976-1B7CE62D5418}"/>
              </a:ext>
            </a:extLst>
          </p:cNvPr>
          <p:cNvSpPr txBox="1"/>
          <p:nvPr/>
        </p:nvSpPr>
        <p:spPr>
          <a:xfrm>
            <a:off x="502401" y="5002205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117" name="Imagem 116">
            <a:extLst>
              <a:ext uri="{FF2B5EF4-FFF2-40B4-BE49-F238E27FC236}">
                <a16:creationId xmlns:a16="http://schemas.microsoft.com/office/drawing/2014/main" id="{E799D06C-E004-4590-8BD7-15196E903F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4" y="5272882"/>
            <a:ext cx="528526" cy="528526"/>
          </a:xfrm>
          <a:prstGeom prst="rect">
            <a:avLst/>
          </a:prstGeom>
        </p:spPr>
      </p:pic>
      <p:sp>
        <p:nvSpPr>
          <p:cNvPr id="119" name="CaixaDeTexto 118">
            <a:extLst>
              <a:ext uri="{FF2B5EF4-FFF2-40B4-BE49-F238E27FC236}">
                <a16:creationId xmlns:a16="http://schemas.microsoft.com/office/drawing/2014/main" id="{61F7B82B-BBCA-40B3-86C6-68F4203E807A}"/>
              </a:ext>
            </a:extLst>
          </p:cNvPr>
          <p:cNvSpPr txBox="1"/>
          <p:nvPr/>
        </p:nvSpPr>
        <p:spPr>
          <a:xfrm>
            <a:off x="502401" y="5649955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sp>
        <p:nvSpPr>
          <p:cNvPr id="121" name="CaixaDeTexto 120">
            <a:extLst>
              <a:ext uri="{FF2B5EF4-FFF2-40B4-BE49-F238E27FC236}">
                <a16:creationId xmlns:a16="http://schemas.microsoft.com/office/drawing/2014/main" id="{F23EF44D-F21E-4482-9979-372E13284F6E}"/>
              </a:ext>
            </a:extLst>
          </p:cNvPr>
          <p:cNvSpPr txBox="1"/>
          <p:nvPr/>
        </p:nvSpPr>
        <p:spPr>
          <a:xfrm>
            <a:off x="1832917" y="3688664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86626693-4557-4932-929C-6425947A6F1C}"/>
              </a:ext>
            </a:extLst>
          </p:cNvPr>
          <p:cNvSpPr txBox="1"/>
          <p:nvPr/>
        </p:nvSpPr>
        <p:spPr>
          <a:xfrm>
            <a:off x="2315270" y="3688664"/>
            <a:ext cx="628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93A37CF7-4FEA-4164-BB9D-421177EFEA60}"/>
              </a:ext>
            </a:extLst>
          </p:cNvPr>
          <p:cNvSpPr txBox="1"/>
          <p:nvPr/>
        </p:nvSpPr>
        <p:spPr>
          <a:xfrm>
            <a:off x="446215" y="3610550"/>
            <a:ext cx="1088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38" name="Imagem 37">
            <a:extLst>
              <a:ext uri="{FF2B5EF4-FFF2-40B4-BE49-F238E27FC236}">
                <a16:creationId xmlns:a16="http://schemas.microsoft.com/office/drawing/2014/main" id="{C15213DA-5744-4724-9CBD-97FE351730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51" y="3610702"/>
            <a:ext cx="264294" cy="264294"/>
          </a:xfrm>
          <a:prstGeom prst="rect">
            <a:avLst/>
          </a:prstGeom>
        </p:spPr>
      </p:pic>
      <p:cxnSp>
        <p:nvCxnSpPr>
          <p:cNvPr id="279" name="Conector reto 278">
            <a:extLst>
              <a:ext uri="{FF2B5EF4-FFF2-40B4-BE49-F238E27FC236}">
                <a16:creationId xmlns:a16="http://schemas.microsoft.com/office/drawing/2014/main" id="{8F1FB2C3-B305-484D-9D7B-ACD02FCA2C68}"/>
              </a:ext>
            </a:extLst>
          </p:cNvPr>
          <p:cNvCxnSpPr>
            <a:cxnSpLocks/>
          </p:cNvCxnSpPr>
          <p:nvPr/>
        </p:nvCxnSpPr>
        <p:spPr>
          <a:xfrm flipH="1">
            <a:off x="2314026" y="4046367"/>
            <a:ext cx="0" cy="18240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Forma Livre: Forma 279">
            <a:extLst>
              <a:ext uri="{FF2B5EF4-FFF2-40B4-BE49-F238E27FC236}">
                <a16:creationId xmlns:a16="http://schemas.microsoft.com/office/drawing/2014/main" id="{1CBC0E0B-CF8C-44B0-BEB3-D6785582F4B5}"/>
              </a:ext>
            </a:extLst>
          </p:cNvPr>
          <p:cNvSpPr/>
          <p:nvPr/>
        </p:nvSpPr>
        <p:spPr>
          <a:xfrm>
            <a:off x="2954579" y="3564211"/>
            <a:ext cx="2856960" cy="358297"/>
          </a:xfrm>
          <a:custGeom>
            <a:avLst/>
            <a:gdLst>
              <a:gd name="connsiteX0" fmla="*/ 38938 w 2880000"/>
              <a:gd name="connsiteY0" fmla="*/ 0 h 358297"/>
              <a:gd name="connsiteX1" fmla="*/ 2841062 w 2880000"/>
              <a:gd name="connsiteY1" fmla="*/ 0 h 358297"/>
              <a:gd name="connsiteX2" fmla="*/ 2880000 w 2880000"/>
              <a:gd name="connsiteY2" fmla="*/ 38938 h 358297"/>
              <a:gd name="connsiteX3" fmla="*/ 2880000 w 2880000"/>
              <a:gd name="connsiteY3" fmla="*/ 358297 h 358297"/>
              <a:gd name="connsiteX4" fmla="*/ 0 w 2880000"/>
              <a:gd name="connsiteY4" fmla="*/ 358297 h 358297"/>
              <a:gd name="connsiteX5" fmla="*/ 0 w 2880000"/>
              <a:gd name="connsiteY5" fmla="*/ 38938 h 358297"/>
              <a:gd name="connsiteX6" fmla="*/ 38938 w 2880000"/>
              <a:gd name="connsiteY6" fmla="*/ 0 h 358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0000" h="358297">
                <a:moveTo>
                  <a:pt x="38938" y="0"/>
                </a:moveTo>
                <a:lnTo>
                  <a:pt x="2841062" y="0"/>
                </a:lnTo>
                <a:cubicBezTo>
                  <a:pt x="2862567" y="0"/>
                  <a:pt x="2880000" y="17433"/>
                  <a:pt x="2880000" y="38938"/>
                </a:cubicBezTo>
                <a:lnTo>
                  <a:pt x="2880000" y="358297"/>
                </a:lnTo>
                <a:lnTo>
                  <a:pt x="0" y="358297"/>
                </a:lnTo>
                <a:lnTo>
                  <a:pt x="0" y="38938"/>
                </a:lnTo>
                <a:cubicBezTo>
                  <a:pt x="0" y="17433"/>
                  <a:pt x="17433" y="0"/>
                  <a:pt x="38938" y="0"/>
                </a:cubicBez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81" name="Forma Livre: Forma 280">
            <a:extLst>
              <a:ext uri="{FF2B5EF4-FFF2-40B4-BE49-F238E27FC236}">
                <a16:creationId xmlns:a16="http://schemas.microsoft.com/office/drawing/2014/main" id="{A3C1E5F4-C754-41E2-BBDA-D532A08748EE}"/>
              </a:ext>
            </a:extLst>
          </p:cNvPr>
          <p:cNvSpPr/>
          <p:nvPr/>
        </p:nvSpPr>
        <p:spPr>
          <a:xfrm>
            <a:off x="2953584" y="3921388"/>
            <a:ext cx="2856960" cy="2059358"/>
          </a:xfrm>
          <a:custGeom>
            <a:avLst/>
            <a:gdLst>
              <a:gd name="connsiteX0" fmla="*/ 0 w 2860505"/>
              <a:gd name="connsiteY0" fmla="*/ 0 h 1817118"/>
              <a:gd name="connsiteX1" fmla="*/ 2860505 w 2860505"/>
              <a:gd name="connsiteY1" fmla="*/ 0 h 1817118"/>
              <a:gd name="connsiteX2" fmla="*/ 2860505 w 2860505"/>
              <a:gd name="connsiteY2" fmla="*/ 1743965 h 1817118"/>
              <a:gd name="connsiteX3" fmla="*/ 2787352 w 2860505"/>
              <a:gd name="connsiteY3" fmla="*/ 1817118 h 1817118"/>
              <a:gd name="connsiteX4" fmla="*/ 73153 w 2860505"/>
              <a:gd name="connsiteY4" fmla="*/ 1817118 h 1817118"/>
              <a:gd name="connsiteX5" fmla="*/ 0 w 2860505"/>
              <a:gd name="connsiteY5" fmla="*/ 1743965 h 181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0505" h="1817118">
                <a:moveTo>
                  <a:pt x="0" y="0"/>
                </a:moveTo>
                <a:lnTo>
                  <a:pt x="2860505" y="0"/>
                </a:lnTo>
                <a:lnTo>
                  <a:pt x="2860505" y="1743965"/>
                </a:lnTo>
                <a:cubicBezTo>
                  <a:pt x="2860505" y="1784366"/>
                  <a:pt x="2827753" y="1817118"/>
                  <a:pt x="2787352" y="1817118"/>
                </a:cubicBezTo>
                <a:lnTo>
                  <a:pt x="73153" y="1817118"/>
                </a:lnTo>
                <a:cubicBezTo>
                  <a:pt x="32752" y="1817118"/>
                  <a:pt x="0" y="1784366"/>
                  <a:pt x="0" y="1743965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2" name="Imagem 281">
            <a:extLst>
              <a:ext uri="{FF2B5EF4-FFF2-40B4-BE49-F238E27FC236}">
                <a16:creationId xmlns:a16="http://schemas.microsoft.com/office/drawing/2014/main" id="{CBCA5016-6C92-4105-A557-A9F4E58A02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352" y="3977383"/>
            <a:ext cx="528526" cy="528526"/>
          </a:xfrm>
          <a:prstGeom prst="rect">
            <a:avLst/>
          </a:prstGeom>
        </p:spPr>
      </p:pic>
      <p:sp>
        <p:nvSpPr>
          <p:cNvPr id="283" name="CaixaDeTexto 282">
            <a:extLst>
              <a:ext uri="{FF2B5EF4-FFF2-40B4-BE49-F238E27FC236}">
                <a16:creationId xmlns:a16="http://schemas.microsoft.com/office/drawing/2014/main" id="{5423F83B-94B3-4AB1-9CEE-F814AF5F19D8}"/>
              </a:ext>
            </a:extLst>
          </p:cNvPr>
          <p:cNvSpPr txBox="1"/>
          <p:nvPr/>
        </p:nvSpPr>
        <p:spPr>
          <a:xfrm>
            <a:off x="3414159" y="4354456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284" name="Imagem 283">
            <a:extLst>
              <a:ext uri="{FF2B5EF4-FFF2-40B4-BE49-F238E27FC236}">
                <a16:creationId xmlns:a16="http://schemas.microsoft.com/office/drawing/2014/main" id="{1925E552-CDFD-4F50-84A0-AC3851B139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352" y="4626242"/>
            <a:ext cx="528526" cy="528526"/>
          </a:xfrm>
          <a:prstGeom prst="rect">
            <a:avLst/>
          </a:prstGeom>
        </p:spPr>
      </p:pic>
      <p:sp>
        <p:nvSpPr>
          <p:cNvPr id="285" name="CaixaDeTexto 284">
            <a:extLst>
              <a:ext uri="{FF2B5EF4-FFF2-40B4-BE49-F238E27FC236}">
                <a16:creationId xmlns:a16="http://schemas.microsoft.com/office/drawing/2014/main" id="{B2C1EB4C-DFA7-4CAB-89F2-85B4B9D88E39}"/>
              </a:ext>
            </a:extLst>
          </p:cNvPr>
          <p:cNvSpPr txBox="1"/>
          <p:nvPr/>
        </p:nvSpPr>
        <p:spPr>
          <a:xfrm>
            <a:off x="3414159" y="5003315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286" name="Imagem 285">
            <a:extLst>
              <a:ext uri="{FF2B5EF4-FFF2-40B4-BE49-F238E27FC236}">
                <a16:creationId xmlns:a16="http://schemas.microsoft.com/office/drawing/2014/main" id="{E9F47523-8B9A-4174-A95C-0D460D37F3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352" y="5272882"/>
            <a:ext cx="528526" cy="528526"/>
          </a:xfrm>
          <a:prstGeom prst="rect">
            <a:avLst/>
          </a:prstGeom>
        </p:spPr>
      </p:pic>
      <p:sp>
        <p:nvSpPr>
          <p:cNvPr id="287" name="CaixaDeTexto 286">
            <a:extLst>
              <a:ext uri="{FF2B5EF4-FFF2-40B4-BE49-F238E27FC236}">
                <a16:creationId xmlns:a16="http://schemas.microsoft.com/office/drawing/2014/main" id="{CAE0D99E-EA39-417C-9615-7157994F083D}"/>
              </a:ext>
            </a:extLst>
          </p:cNvPr>
          <p:cNvSpPr txBox="1"/>
          <p:nvPr/>
        </p:nvSpPr>
        <p:spPr>
          <a:xfrm>
            <a:off x="3414159" y="5649955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sp>
        <p:nvSpPr>
          <p:cNvPr id="288" name="CaixaDeTexto 287">
            <a:extLst>
              <a:ext uri="{FF2B5EF4-FFF2-40B4-BE49-F238E27FC236}">
                <a16:creationId xmlns:a16="http://schemas.microsoft.com/office/drawing/2014/main" id="{E7165A9A-49AD-4A46-9E09-A46B4B087C64}"/>
              </a:ext>
            </a:extLst>
          </p:cNvPr>
          <p:cNvSpPr txBox="1"/>
          <p:nvPr/>
        </p:nvSpPr>
        <p:spPr>
          <a:xfrm>
            <a:off x="4744675" y="3688664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289" name="CaixaDeTexto 288">
            <a:extLst>
              <a:ext uri="{FF2B5EF4-FFF2-40B4-BE49-F238E27FC236}">
                <a16:creationId xmlns:a16="http://schemas.microsoft.com/office/drawing/2014/main" id="{1845AB6A-5D70-4EE2-BD19-9232F0E8ACF4}"/>
              </a:ext>
            </a:extLst>
          </p:cNvPr>
          <p:cNvSpPr txBox="1"/>
          <p:nvPr/>
        </p:nvSpPr>
        <p:spPr>
          <a:xfrm>
            <a:off x="5227028" y="3688664"/>
            <a:ext cx="628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290" name="CaixaDeTexto 289">
            <a:extLst>
              <a:ext uri="{FF2B5EF4-FFF2-40B4-BE49-F238E27FC236}">
                <a16:creationId xmlns:a16="http://schemas.microsoft.com/office/drawing/2014/main" id="{AED27418-2801-47C1-B8CD-3C1C95941CD8}"/>
              </a:ext>
            </a:extLst>
          </p:cNvPr>
          <p:cNvSpPr txBox="1"/>
          <p:nvPr/>
        </p:nvSpPr>
        <p:spPr>
          <a:xfrm>
            <a:off x="3357973" y="3610550"/>
            <a:ext cx="1088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291" name="Imagem 290">
            <a:extLst>
              <a:ext uri="{FF2B5EF4-FFF2-40B4-BE49-F238E27FC236}">
                <a16:creationId xmlns:a16="http://schemas.microsoft.com/office/drawing/2014/main" id="{9CB2BE64-E0B1-4B82-862C-D8D4821EDB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309" y="3610702"/>
            <a:ext cx="264294" cy="264294"/>
          </a:xfrm>
          <a:prstGeom prst="rect">
            <a:avLst/>
          </a:prstGeom>
        </p:spPr>
      </p:pic>
      <p:cxnSp>
        <p:nvCxnSpPr>
          <p:cNvPr id="292" name="Conector reto 291">
            <a:extLst>
              <a:ext uri="{FF2B5EF4-FFF2-40B4-BE49-F238E27FC236}">
                <a16:creationId xmlns:a16="http://schemas.microsoft.com/office/drawing/2014/main" id="{F6C17329-30DE-47B4-A3C7-54E678FFA2F6}"/>
              </a:ext>
            </a:extLst>
          </p:cNvPr>
          <p:cNvCxnSpPr>
            <a:cxnSpLocks/>
          </p:cNvCxnSpPr>
          <p:nvPr/>
        </p:nvCxnSpPr>
        <p:spPr>
          <a:xfrm flipH="1">
            <a:off x="5225784" y="4046367"/>
            <a:ext cx="0" cy="18240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Forma Livre: Forma 292">
            <a:extLst>
              <a:ext uri="{FF2B5EF4-FFF2-40B4-BE49-F238E27FC236}">
                <a16:creationId xmlns:a16="http://schemas.microsoft.com/office/drawing/2014/main" id="{A373167C-FFFB-4043-BC16-B85D23786F94}"/>
              </a:ext>
            </a:extLst>
          </p:cNvPr>
          <p:cNvSpPr/>
          <p:nvPr/>
        </p:nvSpPr>
        <p:spPr>
          <a:xfrm>
            <a:off x="42821" y="6041929"/>
            <a:ext cx="2856960" cy="358297"/>
          </a:xfrm>
          <a:custGeom>
            <a:avLst/>
            <a:gdLst>
              <a:gd name="connsiteX0" fmla="*/ 38938 w 2880000"/>
              <a:gd name="connsiteY0" fmla="*/ 0 h 358297"/>
              <a:gd name="connsiteX1" fmla="*/ 2841062 w 2880000"/>
              <a:gd name="connsiteY1" fmla="*/ 0 h 358297"/>
              <a:gd name="connsiteX2" fmla="*/ 2880000 w 2880000"/>
              <a:gd name="connsiteY2" fmla="*/ 38938 h 358297"/>
              <a:gd name="connsiteX3" fmla="*/ 2880000 w 2880000"/>
              <a:gd name="connsiteY3" fmla="*/ 358297 h 358297"/>
              <a:gd name="connsiteX4" fmla="*/ 0 w 2880000"/>
              <a:gd name="connsiteY4" fmla="*/ 358297 h 358297"/>
              <a:gd name="connsiteX5" fmla="*/ 0 w 2880000"/>
              <a:gd name="connsiteY5" fmla="*/ 38938 h 358297"/>
              <a:gd name="connsiteX6" fmla="*/ 38938 w 2880000"/>
              <a:gd name="connsiteY6" fmla="*/ 0 h 358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0000" h="358297">
                <a:moveTo>
                  <a:pt x="38938" y="0"/>
                </a:moveTo>
                <a:lnTo>
                  <a:pt x="2841062" y="0"/>
                </a:lnTo>
                <a:cubicBezTo>
                  <a:pt x="2862567" y="0"/>
                  <a:pt x="2880000" y="17433"/>
                  <a:pt x="2880000" y="38938"/>
                </a:cubicBezTo>
                <a:lnTo>
                  <a:pt x="2880000" y="358297"/>
                </a:lnTo>
                <a:lnTo>
                  <a:pt x="0" y="358297"/>
                </a:lnTo>
                <a:lnTo>
                  <a:pt x="0" y="38938"/>
                </a:lnTo>
                <a:cubicBezTo>
                  <a:pt x="0" y="17433"/>
                  <a:pt x="17433" y="0"/>
                  <a:pt x="38938" y="0"/>
                </a:cubicBez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94" name="Forma Livre: Forma 293">
            <a:extLst>
              <a:ext uri="{FF2B5EF4-FFF2-40B4-BE49-F238E27FC236}">
                <a16:creationId xmlns:a16="http://schemas.microsoft.com/office/drawing/2014/main" id="{4FCFDE3F-2287-4E10-A5D9-5EA5F57BB9DF}"/>
              </a:ext>
            </a:extLst>
          </p:cNvPr>
          <p:cNvSpPr/>
          <p:nvPr/>
        </p:nvSpPr>
        <p:spPr>
          <a:xfrm>
            <a:off x="41826" y="6399106"/>
            <a:ext cx="2856960" cy="2059358"/>
          </a:xfrm>
          <a:custGeom>
            <a:avLst/>
            <a:gdLst>
              <a:gd name="connsiteX0" fmla="*/ 0 w 2860505"/>
              <a:gd name="connsiteY0" fmla="*/ 0 h 1817118"/>
              <a:gd name="connsiteX1" fmla="*/ 2860505 w 2860505"/>
              <a:gd name="connsiteY1" fmla="*/ 0 h 1817118"/>
              <a:gd name="connsiteX2" fmla="*/ 2860505 w 2860505"/>
              <a:gd name="connsiteY2" fmla="*/ 1743965 h 1817118"/>
              <a:gd name="connsiteX3" fmla="*/ 2787352 w 2860505"/>
              <a:gd name="connsiteY3" fmla="*/ 1817118 h 1817118"/>
              <a:gd name="connsiteX4" fmla="*/ 73153 w 2860505"/>
              <a:gd name="connsiteY4" fmla="*/ 1817118 h 1817118"/>
              <a:gd name="connsiteX5" fmla="*/ 0 w 2860505"/>
              <a:gd name="connsiteY5" fmla="*/ 1743965 h 181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0505" h="1817118">
                <a:moveTo>
                  <a:pt x="0" y="0"/>
                </a:moveTo>
                <a:lnTo>
                  <a:pt x="2860505" y="0"/>
                </a:lnTo>
                <a:lnTo>
                  <a:pt x="2860505" y="1743965"/>
                </a:lnTo>
                <a:cubicBezTo>
                  <a:pt x="2860505" y="1784366"/>
                  <a:pt x="2827753" y="1817118"/>
                  <a:pt x="2787352" y="1817118"/>
                </a:cubicBezTo>
                <a:lnTo>
                  <a:pt x="73153" y="1817118"/>
                </a:lnTo>
                <a:cubicBezTo>
                  <a:pt x="32752" y="1817118"/>
                  <a:pt x="0" y="1784366"/>
                  <a:pt x="0" y="1743965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5" name="Imagem 294">
            <a:extLst>
              <a:ext uri="{FF2B5EF4-FFF2-40B4-BE49-F238E27FC236}">
                <a16:creationId xmlns:a16="http://schemas.microsoft.com/office/drawing/2014/main" id="{FB755592-1CCB-4694-9487-E6444F48D94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4" y="6455101"/>
            <a:ext cx="528526" cy="528526"/>
          </a:xfrm>
          <a:prstGeom prst="rect">
            <a:avLst/>
          </a:prstGeom>
        </p:spPr>
      </p:pic>
      <p:sp>
        <p:nvSpPr>
          <p:cNvPr id="296" name="CaixaDeTexto 295">
            <a:extLst>
              <a:ext uri="{FF2B5EF4-FFF2-40B4-BE49-F238E27FC236}">
                <a16:creationId xmlns:a16="http://schemas.microsoft.com/office/drawing/2014/main" id="{714C93DD-127D-4796-BCE2-299C0B3760BE}"/>
              </a:ext>
            </a:extLst>
          </p:cNvPr>
          <p:cNvSpPr txBox="1"/>
          <p:nvPr/>
        </p:nvSpPr>
        <p:spPr>
          <a:xfrm>
            <a:off x="502401" y="6832174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297" name="Imagem 296">
            <a:extLst>
              <a:ext uri="{FF2B5EF4-FFF2-40B4-BE49-F238E27FC236}">
                <a16:creationId xmlns:a16="http://schemas.microsoft.com/office/drawing/2014/main" id="{B1EC89DF-BF77-4D7C-A250-EE2FE5287A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4" y="7102850"/>
            <a:ext cx="528526" cy="528526"/>
          </a:xfrm>
          <a:prstGeom prst="rect">
            <a:avLst/>
          </a:prstGeom>
        </p:spPr>
      </p:pic>
      <p:sp>
        <p:nvSpPr>
          <p:cNvPr id="298" name="CaixaDeTexto 297">
            <a:extLst>
              <a:ext uri="{FF2B5EF4-FFF2-40B4-BE49-F238E27FC236}">
                <a16:creationId xmlns:a16="http://schemas.microsoft.com/office/drawing/2014/main" id="{EA848494-6711-4559-9C37-3BE93DAF41F8}"/>
              </a:ext>
            </a:extLst>
          </p:cNvPr>
          <p:cNvSpPr txBox="1"/>
          <p:nvPr/>
        </p:nvSpPr>
        <p:spPr>
          <a:xfrm>
            <a:off x="502401" y="7479923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299" name="Imagem 298">
            <a:extLst>
              <a:ext uri="{FF2B5EF4-FFF2-40B4-BE49-F238E27FC236}">
                <a16:creationId xmlns:a16="http://schemas.microsoft.com/office/drawing/2014/main" id="{999EB78F-2988-4205-A3EE-FAF9B2C5B5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4" y="7750600"/>
            <a:ext cx="528526" cy="528526"/>
          </a:xfrm>
          <a:prstGeom prst="rect">
            <a:avLst/>
          </a:prstGeom>
        </p:spPr>
      </p:pic>
      <p:sp>
        <p:nvSpPr>
          <p:cNvPr id="300" name="CaixaDeTexto 299">
            <a:extLst>
              <a:ext uri="{FF2B5EF4-FFF2-40B4-BE49-F238E27FC236}">
                <a16:creationId xmlns:a16="http://schemas.microsoft.com/office/drawing/2014/main" id="{273DA8EB-6015-4FC0-9B06-5DB17B98E4F1}"/>
              </a:ext>
            </a:extLst>
          </p:cNvPr>
          <p:cNvSpPr txBox="1"/>
          <p:nvPr/>
        </p:nvSpPr>
        <p:spPr>
          <a:xfrm>
            <a:off x="502401" y="8127673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sp>
        <p:nvSpPr>
          <p:cNvPr id="301" name="CaixaDeTexto 300">
            <a:extLst>
              <a:ext uri="{FF2B5EF4-FFF2-40B4-BE49-F238E27FC236}">
                <a16:creationId xmlns:a16="http://schemas.microsoft.com/office/drawing/2014/main" id="{D75EE8BD-61A5-4C15-B060-BFAB37116C54}"/>
              </a:ext>
            </a:extLst>
          </p:cNvPr>
          <p:cNvSpPr txBox="1"/>
          <p:nvPr/>
        </p:nvSpPr>
        <p:spPr>
          <a:xfrm>
            <a:off x="1832917" y="6166382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02" name="CaixaDeTexto 301">
            <a:extLst>
              <a:ext uri="{FF2B5EF4-FFF2-40B4-BE49-F238E27FC236}">
                <a16:creationId xmlns:a16="http://schemas.microsoft.com/office/drawing/2014/main" id="{BD9F278B-7454-4528-A4F2-04A05B3242A0}"/>
              </a:ext>
            </a:extLst>
          </p:cNvPr>
          <p:cNvSpPr txBox="1"/>
          <p:nvPr/>
        </p:nvSpPr>
        <p:spPr>
          <a:xfrm>
            <a:off x="2315270" y="6166382"/>
            <a:ext cx="628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303" name="CaixaDeTexto 302">
            <a:extLst>
              <a:ext uri="{FF2B5EF4-FFF2-40B4-BE49-F238E27FC236}">
                <a16:creationId xmlns:a16="http://schemas.microsoft.com/office/drawing/2014/main" id="{FEE3B4C3-5180-41B0-8145-B783E597C126}"/>
              </a:ext>
            </a:extLst>
          </p:cNvPr>
          <p:cNvSpPr txBox="1"/>
          <p:nvPr/>
        </p:nvSpPr>
        <p:spPr>
          <a:xfrm>
            <a:off x="446215" y="6088268"/>
            <a:ext cx="1088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304" name="Imagem 303">
            <a:extLst>
              <a:ext uri="{FF2B5EF4-FFF2-40B4-BE49-F238E27FC236}">
                <a16:creationId xmlns:a16="http://schemas.microsoft.com/office/drawing/2014/main" id="{66292504-390F-45CA-9D0B-198590D56E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51" y="6088420"/>
            <a:ext cx="264294" cy="264294"/>
          </a:xfrm>
          <a:prstGeom prst="rect">
            <a:avLst/>
          </a:prstGeom>
        </p:spPr>
      </p:pic>
      <p:cxnSp>
        <p:nvCxnSpPr>
          <p:cNvPr id="305" name="Conector reto 304">
            <a:extLst>
              <a:ext uri="{FF2B5EF4-FFF2-40B4-BE49-F238E27FC236}">
                <a16:creationId xmlns:a16="http://schemas.microsoft.com/office/drawing/2014/main" id="{E15BA117-E28A-44E2-B25A-7655CE206701}"/>
              </a:ext>
            </a:extLst>
          </p:cNvPr>
          <p:cNvCxnSpPr>
            <a:cxnSpLocks/>
          </p:cNvCxnSpPr>
          <p:nvPr/>
        </p:nvCxnSpPr>
        <p:spPr>
          <a:xfrm flipH="1">
            <a:off x="2314026" y="6524085"/>
            <a:ext cx="0" cy="18240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Forma Livre: Forma 305">
            <a:extLst>
              <a:ext uri="{FF2B5EF4-FFF2-40B4-BE49-F238E27FC236}">
                <a16:creationId xmlns:a16="http://schemas.microsoft.com/office/drawing/2014/main" id="{5A9595B2-E3C8-49E8-80F2-FEF8A6819474}"/>
              </a:ext>
            </a:extLst>
          </p:cNvPr>
          <p:cNvSpPr/>
          <p:nvPr/>
        </p:nvSpPr>
        <p:spPr>
          <a:xfrm>
            <a:off x="6375891" y="3564211"/>
            <a:ext cx="2856960" cy="358297"/>
          </a:xfrm>
          <a:custGeom>
            <a:avLst/>
            <a:gdLst>
              <a:gd name="connsiteX0" fmla="*/ 38938 w 2880000"/>
              <a:gd name="connsiteY0" fmla="*/ 0 h 358297"/>
              <a:gd name="connsiteX1" fmla="*/ 2841062 w 2880000"/>
              <a:gd name="connsiteY1" fmla="*/ 0 h 358297"/>
              <a:gd name="connsiteX2" fmla="*/ 2880000 w 2880000"/>
              <a:gd name="connsiteY2" fmla="*/ 38938 h 358297"/>
              <a:gd name="connsiteX3" fmla="*/ 2880000 w 2880000"/>
              <a:gd name="connsiteY3" fmla="*/ 358297 h 358297"/>
              <a:gd name="connsiteX4" fmla="*/ 0 w 2880000"/>
              <a:gd name="connsiteY4" fmla="*/ 358297 h 358297"/>
              <a:gd name="connsiteX5" fmla="*/ 0 w 2880000"/>
              <a:gd name="connsiteY5" fmla="*/ 38938 h 358297"/>
              <a:gd name="connsiteX6" fmla="*/ 38938 w 2880000"/>
              <a:gd name="connsiteY6" fmla="*/ 0 h 358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0000" h="358297">
                <a:moveTo>
                  <a:pt x="38938" y="0"/>
                </a:moveTo>
                <a:lnTo>
                  <a:pt x="2841062" y="0"/>
                </a:lnTo>
                <a:cubicBezTo>
                  <a:pt x="2862567" y="0"/>
                  <a:pt x="2880000" y="17433"/>
                  <a:pt x="2880000" y="38938"/>
                </a:cubicBezTo>
                <a:lnTo>
                  <a:pt x="2880000" y="358297"/>
                </a:lnTo>
                <a:lnTo>
                  <a:pt x="0" y="358297"/>
                </a:lnTo>
                <a:lnTo>
                  <a:pt x="0" y="38938"/>
                </a:lnTo>
                <a:cubicBezTo>
                  <a:pt x="0" y="17433"/>
                  <a:pt x="17433" y="0"/>
                  <a:pt x="38938" y="0"/>
                </a:cubicBezTo>
                <a:close/>
              </a:path>
            </a:pathLst>
          </a:cu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307" name="Forma Livre: Forma 306">
            <a:extLst>
              <a:ext uri="{FF2B5EF4-FFF2-40B4-BE49-F238E27FC236}">
                <a16:creationId xmlns:a16="http://schemas.microsoft.com/office/drawing/2014/main" id="{F9ACD3B5-373B-473D-8484-A4F958FAD4AA}"/>
              </a:ext>
            </a:extLst>
          </p:cNvPr>
          <p:cNvSpPr/>
          <p:nvPr/>
        </p:nvSpPr>
        <p:spPr>
          <a:xfrm>
            <a:off x="6374896" y="3921388"/>
            <a:ext cx="2856960" cy="2059358"/>
          </a:xfrm>
          <a:custGeom>
            <a:avLst/>
            <a:gdLst>
              <a:gd name="connsiteX0" fmla="*/ 0 w 2860505"/>
              <a:gd name="connsiteY0" fmla="*/ 0 h 1817118"/>
              <a:gd name="connsiteX1" fmla="*/ 2860505 w 2860505"/>
              <a:gd name="connsiteY1" fmla="*/ 0 h 1817118"/>
              <a:gd name="connsiteX2" fmla="*/ 2860505 w 2860505"/>
              <a:gd name="connsiteY2" fmla="*/ 1743965 h 1817118"/>
              <a:gd name="connsiteX3" fmla="*/ 2787352 w 2860505"/>
              <a:gd name="connsiteY3" fmla="*/ 1817118 h 1817118"/>
              <a:gd name="connsiteX4" fmla="*/ 73153 w 2860505"/>
              <a:gd name="connsiteY4" fmla="*/ 1817118 h 1817118"/>
              <a:gd name="connsiteX5" fmla="*/ 0 w 2860505"/>
              <a:gd name="connsiteY5" fmla="*/ 1743965 h 181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0505" h="1817118">
                <a:moveTo>
                  <a:pt x="0" y="0"/>
                </a:moveTo>
                <a:lnTo>
                  <a:pt x="2860505" y="0"/>
                </a:lnTo>
                <a:lnTo>
                  <a:pt x="2860505" y="1743965"/>
                </a:lnTo>
                <a:cubicBezTo>
                  <a:pt x="2860505" y="1784366"/>
                  <a:pt x="2827753" y="1817118"/>
                  <a:pt x="2787352" y="1817118"/>
                </a:cubicBezTo>
                <a:lnTo>
                  <a:pt x="73153" y="1817118"/>
                </a:lnTo>
                <a:cubicBezTo>
                  <a:pt x="32752" y="1817118"/>
                  <a:pt x="0" y="1784366"/>
                  <a:pt x="0" y="1743965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8" name="Imagem 307">
            <a:extLst>
              <a:ext uri="{FF2B5EF4-FFF2-40B4-BE49-F238E27FC236}">
                <a16:creationId xmlns:a16="http://schemas.microsoft.com/office/drawing/2014/main" id="{9D5B5FD3-B98B-4749-B65D-4BE0622A01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664" y="3977383"/>
            <a:ext cx="528526" cy="528526"/>
          </a:xfrm>
          <a:prstGeom prst="rect">
            <a:avLst/>
          </a:prstGeom>
        </p:spPr>
      </p:pic>
      <p:sp>
        <p:nvSpPr>
          <p:cNvPr id="309" name="CaixaDeTexto 308">
            <a:extLst>
              <a:ext uri="{FF2B5EF4-FFF2-40B4-BE49-F238E27FC236}">
                <a16:creationId xmlns:a16="http://schemas.microsoft.com/office/drawing/2014/main" id="{D78115EC-275E-4BE5-B8CC-495CA6A5F488}"/>
              </a:ext>
            </a:extLst>
          </p:cNvPr>
          <p:cNvSpPr txBox="1"/>
          <p:nvPr/>
        </p:nvSpPr>
        <p:spPr>
          <a:xfrm>
            <a:off x="6835471" y="4354456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310" name="Imagem 309">
            <a:extLst>
              <a:ext uri="{FF2B5EF4-FFF2-40B4-BE49-F238E27FC236}">
                <a16:creationId xmlns:a16="http://schemas.microsoft.com/office/drawing/2014/main" id="{28BEBCF0-2571-4E13-8A26-BF631B6836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664" y="4625132"/>
            <a:ext cx="528526" cy="528526"/>
          </a:xfrm>
          <a:prstGeom prst="rect">
            <a:avLst/>
          </a:prstGeom>
        </p:spPr>
      </p:pic>
      <p:sp>
        <p:nvSpPr>
          <p:cNvPr id="311" name="CaixaDeTexto 310">
            <a:extLst>
              <a:ext uri="{FF2B5EF4-FFF2-40B4-BE49-F238E27FC236}">
                <a16:creationId xmlns:a16="http://schemas.microsoft.com/office/drawing/2014/main" id="{77DCE7ED-C1C3-4123-A07E-6E27AABF2D79}"/>
              </a:ext>
            </a:extLst>
          </p:cNvPr>
          <p:cNvSpPr txBox="1"/>
          <p:nvPr/>
        </p:nvSpPr>
        <p:spPr>
          <a:xfrm>
            <a:off x="6835471" y="5002205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312" name="Imagem 311">
            <a:extLst>
              <a:ext uri="{FF2B5EF4-FFF2-40B4-BE49-F238E27FC236}">
                <a16:creationId xmlns:a16="http://schemas.microsoft.com/office/drawing/2014/main" id="{3A821379-0701-46C4-8125-6B7211E2A6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664" y="5272882"/>
            <a:ext cx="528526" cy="528526"/>
          </a:xfrm>
          <a:prstGeom prst="rect">
            <a:avLst/>
          </a:prstGeom>
        </p:spPr>
      </p:pic>
      <p:sp>
        <p:nvSpPr>
          <p:cNvPr id="313" name="CaixaDeTexto 312">
            <a:extLst>
              <a:ext uri="{FF2B5EF4-FFF2-40B4-BE49-F238E27FC236}">
                <a16:creationId xmlns:a16="http://schemas.microsoft.com/office/drawing/2014/main" id="{7C594D66-43B4-436D-92C0-9CF5136B2FE8}"/>
              </a:ext>
            </a:extLst>
          </p:cNvPr>
          <p:cNvSpPr txBox="1"/>
          <p:nvPr/>
        </p:nvSpPr>
        <p:spPr>
          <a:xfrm>
            <a:off x="6835471" y="5649955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sp>
        <p:nvSpPr>
          <p:cNvPr id="314" name="CaixaDeTexto 313">
            <a:extLst>
              <a:ext uri="{FF2B5EF4-FFF2-40B4-BE49-F238E27FC236}">
                <a16:creationId xmlns:a16="http://schemas.microsoft.com/office/drawing/2014/main" id="{D1170AF5-0496-4B55-9464-2D09B908E27C}"/>
              </a:ext>
            </a:extLst>
          </p:cNvPr>
          <p:cNvSpPr txBox="1"/>
          <p:nvPr/>
        </p:nvSpPr>
        <p:spPr>
          <a:xfrm>
            <a:off x="8165987" y="3688664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15" name="CaixaDeTexto 314">
            <a:extLst>
              <a:ext uri="{FF2B5EF4-FFF2-40B4-BE49-F238E27FC236}">
                <a16:creationId xmlns:a16="http://schemas.microsoft.com/office/drawing/2014/main" id="{3DBA7CF4-8FFD-48B7-8CD9-F95B3E146E2F}"/>
              </a:ext>
            </a:extLst>
          </p:cNvPr>
          <p:cNvSpPr txBox="1"/>
          <p:nvPr/>
        </p:nvSpPr>
        <p:spPr>
          <a:xfrm>
            <a:off x="8648340" y="3688664"/>
            <a:ext cx="628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316" name="CaixaDeTexto 315">
            <a:extLst>
              <a:ext uri="{FF2B5EF4-FFF2-40B4-BE49-F238E27FC236}">
                <a16:creationId xmlns:a16="http://schemas.microsoft.com/office/drawing/2014/main" id="{02ECA3C5-3B4D-457A-B6FE-E138607F4BD5}"/>
              </a:ext>
            </a:extLst>
          </p:cNvPr>
          <p:cNvSpPr txBox="1"/>
          <p:nvPr/>
        </p:nvSpPr>
        <p:spPr>
          <a:xfrm>
            <a:off x="6779285" y="3610550"/>
            <a:ext cx="1088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317" name="Imagem 316">
            <a:extLst>
              <a:ext uri="{FF2B5EF4-FFF2-40B4-BE49-F238E27FC236}">
                <a16:creationId xmlns:a16="http://schemas.microsoft.com/office/drawing/2014/main" id="{1FA29116-B612-410B-AE11-5BDEAB9BF1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621" y="3610702"/>
            <a:ext cx="264294" cy="264294"/>
          </a:xfrm>
          <a:prstGeom prst="rect">
            <a:avLst/>
          </a:prstGeom>
        </p:spPr>
      </p:pic>
      <p:cxnSp>
        <p:nvCxnSpPr>
          <p:cNvPr id="318" name="Conector reto 317">
            <a:extLst>
              <a:ext uri="{FF2B5EF4-FFF2-40B4-BE49-F238E27FC236}">
                <a16:creationId xmlns:a16="http://schemas.microsoft.com/office/drawing/2014/main" id="{A9C46E80-9D6E-4E3A-9ED7-898D0C6E9CD0}"/>
              </a:ext>
            </a:extLst>
          </p:cNvPr>
          <p:cNvCxnSpPr>
            <a:cxnSpLocks/>
          </p:cNvCxnSpPr>
          <p:nvPr/>
        </p:nvCxnSpPr>
        <p:spPr>
          <a:xfrm flipH="1">
            <a:off x="8647096" y="4046367"/>
            <a:ext cx="0" cy="18240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Forma Livre: Forma 318">
            <a:extLst>
              <a:ext uri="{FF2B5EF4-FFF2-40B4-BE49-F238E27FC236}">
                <a16:creationId xmlns:a16="http://schemas.microsoft.com/office/drawing/2014/main" id="{22F9AFE1-11B7-4A03-9F0B-516D9F71B16B}"/>
              </a:ext>
            </a:extLst>
          </p:cNvPr>
          <p:cNvSpPr/>
          <p:nvPr/>
        </p:nvSpPr>
        <p:spPr>
          <a:xfrm>
            <a:off x="9287649" y="3564211"/>
            <a:ext cx="2856960" cy="358297"/>
          </a:xfrm>
          <a:custGeom>
            <a:avLst/>
            <a:gdLst>
              <a:gd name="connsiteX0" fmla="*/ 38938 w 2880000"/>
              <a:gd name="connsiteY0" fmla="*/ 0 h 358297"/>
              <a:gd name="connsiteX1" fmla="*/ 2841062 w 2880000"/>
              <a:gd name="connsiteY1" fmla="*/ 0 h 358297"/>
              <a:gd name="connsiteX2" fmla="*/ 2880000 w 2880000"/>
              <a:gd name="connsiteY2" fmla="*/ 38938 h 358297"/>
              <a:gd name="connsiteX3" fmla="*/ 2880000 w 2880000"/>
              <a:gd name="connsiteY3" fmla="*/ 358297 h 358297"/>
              <a:gd name="connsiteX4" fmla="*/ 0 w 2880000"/>
              <a:gd name="connsiteY4" fmla="*/ 358297 h 358297"/>
              <a:gd name="connsiteX5" fmla="*/ 0 w 2880000"/>
              <a:gd name="connsiteY5" fmla="*/ 38938 h 358297"/>
              <a:gd name="connsiteX6" fmla="*/ 38938 w 2880000"/>
              <a:gd name="connsiteY6" fmla="*/ 0 h 358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0000" h="358297">
                <a:moveTo>
                  <a:pt x="38938" y="0"/>
                </a:moveTo>
                <a:lnTo>
                  <a:pt x="2841062" y="0"/>
                </a:lnTo>
                <a:cubicBezTo>
                  <a:pt x="2862567" y="0"/>
                  <a:pt x="2880000" y="17433"/>
                  <a:pt x="2880000" y="38938"/>
                </a:cubicBezTo>
                <a:lnTo>
                  <a:pt x="2880000" y="358297"/>
                </a:lnTo>
                <a:lnTo>
                  <a:pt x="0" y="358297"/>
                </a:lnTo>
                <a:lnTo>
                  <a:pt x="0" y="38938"/>
                </a:lnTo>
                <a:cubicBezTo>
                  <a:pt x="0" y="17433"/>
                  <a:pt x="17433" y="0"/>
                  <a:pt x="38938" y="0"/>
                </a:cubicBezTo>
                <a:close/>
              </a:path>
            </a:pathLst>
          </a:cu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320" name="Forma Livre: Forma 319">
            <a:extLst>
              <a:ext uri="{FF2B5EF4-FFF2-40B4-BE49-F238E27FC236}">
                <a16:creationId xmlns:a16="http://schemas.microsoft.com/office/drawing/2014/main" id="{2547E443-A52B-472D-8BB2-C4BA921D1A76}"/>
              </a:ext>
            </a:extLst>
          </p:cNvPr>
          <p:cNvSpPr/>
          <p:nvPr/>
        </p:nvSpPr>
        <p:spPr>
          <a:xfrm>
            <a:off x="9286654" y="3921388"/>
            <a:ext cx="2856960" cy="2059358"/>
          </a:xfrm>
          <a:custGeom>
            <a:avLst/>
            <a:gdLst>
              <a:gd name="connsiteX0" fmla="*/ 0 w 2860505"/>
              <a:gd name="connsiteY0" fmla="*/ 0 h 1817118"/>
              <a:gd name="connsiteX1" fmla="*/ 2860505 w 2860505"/>
              <a:gd name="connsiteY1" fmla="*/ 0 h 1817118"/>
              <a:gd name="connsiteX2" fmla="*/ 2860505 w 2860505"/>
              <a:gd name="connsiteY2" fmla="*/ 1743965 h 1817118"/>
              <a:gd name="connsiteX3" fmla="*/ 2787352 w 2860505"/>
              <a:gd name="connsiteY3" fmla="*/ 1817118 h 1817118"/>
              <a:gd name="connsiteX4" fmla="*/ 73153 w 2860505"/>
              <a:gd name="connsiteY4" fmla="*/ 1817118 h 1817118"/>
              <a:gd name="connsiteX5" fmla="*/ 0 w 2860505"/>
              <a:gd name="connsiteY5" fmla="*/ 1743965 h 181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0505" h="1817118">
                <a:moveTo>
                  <a:pt x="0" y="0"/>
                </a:moveTo>
                <a:lnTo>
                  <a:pt x="2860505" y="0"/>
                </a:lnTo>
                <a:lnTo>
                  <a:pt x="2860505" y="1743965"/>
                </a:lnTo>
                <a:cubicBezTo>
                  <a:pt x="2860505" y="1784366"/>
                  <a:pt x="2827753" y="1817118"/>
                  <a:pt x="2787352" y="1817118"/>
                </a:cubicBezTo>
                <a:lnTo>
                  <a:pt x="73153" y="1817118"/>
                </a:lnTo>
                <a:cubicBezTo>
                  <a:pt x="32752" y="1817118"/>
                  <a:pt x="0" y="1784366"/>
                  <a:pt x="0" y="1743965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21" name="Imagem 320">
            <a:extLst>
              <a:ext uri="{FF2B5EF4-FFF2-40B4-BE49-F238E27FC236}">
                <a16:creationId xmlns:a16="http://schemas.microsoft.com/office/drawing/2014/main" id="{AF36CFFF-9BF1-4A62-B1EF-74301DC0BE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422" y="3977383"/>
            <a:ext cx="528526" cy="528526"/>
          </a:xfrm>
          <a:prstGeom prst="rect">
            <a:avLst/>
          </a:prstGeom>
        </p:spPr>
      </p:pic>
      <p:sp>
        <p:nvSpPr>
          <p:cNvPr id="322" name="CaixaDeTexto 321">
            <a:extLst>
              <a:ext uri="{FF2B5EF4-FFF2-40B4-BE49-F238E27FC236}">
                <a16:creationId xmlns:a16="http://schemas.microsoft.com/office/drawing/2014/main" id="{1EE2C76A-1ED4-4C3D-A99C-8925A8BE3152}"/>
              </a:ext>
            </a:extLst>
          </p:cNvPr>
          <p:cNvSpPr txBox="1"/>
          <p:nvPr/>
        </p:nvSpPr>
        <p:spPr>
          <a:xfrm>
            <a:off x="9747229" y="4354456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323" name="Imagem 322">
            <a:extLst>
              <a:ext uri="{FF2B5EF4-FFF2-40B4-BE49-F238E27FC236}">
                <a16:creationId xmlns:a16="http://schemas.microsoft.com/office/drawing/2014/main" id="{E729D796-1EBD-48DB-9775-EB09B3A33F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422" y="4626242"/>
            <a:ext cx="528526" cy="528526"/>
          </a:xfrm>
          <a:prstGeom prst="rect">
            <a:avLst/>
          </a:prstGeom>
        </p:spPr>
      </p:pic>
      <p:sp>
        <p:nvSpPr>
          <p:cNvPr id="324" name="CaixaDeTexto 323">
            <a:extLst>
              <a:ext uri="{FF2B5EF4-FFF2-40B4-BE49-F238E27FC236}">
                <a16:creationId xmlns:a16="http://schemas.microsoft.com/office/drawing/2014/main" id="{B93C21C7-F820-4BCD-B428-64F236738453}"/>
              </a:ext>
            </a:extLst>
          </p:cNvPr>
          <p:cNvSpPr txBox="1"/>
          <p:nvPr/>
        </p:nvSpPr>
        <p:spPr>
          <a:xfrm>
            <a:off x="9747229" y="5003315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325" name="Imagem 324">
            <a:extLst>
              <a:ext uri="{FF2B5EF4-FFF2-40B4-BE49-F238E27FC236}">
                <a16:creationId xmlns:a16="http://schemas.microsoft.com/office/drawing/2014/main" id="{180C2153-AE8B-48FC-BF7E-3CBF29B1EC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422" y="5272882"/>
            <a:ext cx="528526" cy="528526"/>
          </a:xfrm>
          <a:prstGeom prst="rect">
            <a:avLst/>
          </a:prstGeom>
        </p:spPr>
      </p:pic>
      <p:sp>
        <p:nvSpPr>
          <p:cNvPr id="326" name="CaixaDeTexto 325">
            <a:extLst>
              <a:ext uri="{FF2B5EF4-FFF2-40B4-BE49-F238E27FC236}">
                <a16:creationId xmlns:a16="http://schemas.microsoft.com/office/drawing/2014/main" id="{ABCE6AE5-751D-4326-9DE1-AC3914375515}"/>
              </a:ext>
            </a:extLst>
          </p:cNvPr>
          <p:cNvSpPr txBox="1"/>
          <p:nvPr/>
        </p:nvSpPr>
        <p:spPr>
          <a:xfrm>
            <a:off x="9747229" y="5649955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sp>
        <p:nvSpPr>
          <p:cNvPr id="327" name="CaixaDeTexto 326">
            <a:extLst>
              <a:ext uri="{FF2B5EF4-FFF2-40B4-BE49-F238E27FC236}">
                <a16:creationId xmlns:a16="http://schemas.microsoft.com/office/drawing/2014/main" id="{CE399FAC-09D3-421B-9874-87BA6E9BCEFB}"/>
              </a:ext>
            </a:extLst>
          </p:cNvPr>
          <p:cNvSpPr txBox="1"/>
          <p:nvPr/>
        </p:nvSpPr>
        <p:spPr>
          <a:xfrm>
            <a:off x="11077745" y="3688664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28" name="CaixaDeTexto 327">
            <a:extLst>
              <a:ext uri="{FF2B5EF4-FFF2-40B4-BE49-F238E27FC236}">
                <a16:creationId xmlns:a16="http://schemas.microsoft.com/office/drawing/2014/main" id="{120241FB-6519-4C6B-A0C4-73AC78C70E55}"/>
              </a:ext>
            </a:extLst>
          </p:cNvPr>
          <p:cNvSpPr txBox="1"/>
          <p:nvPr/>
        </p:nvSpPr>
        <p:spPr>
          <a:xfrm>
            <a:off x="11560098" y="3688664"/>
            <a:ext cx="628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329" name="CaixaDeTexto 328">
            <a:extLst>
              <a:ext uri="{FF2B5EF4-FFF2-40B4-BE49-F238E27FC236}">
                <a16:creationId xmlns:a16="http://schemas.microsoft.com/office/drawing/2014/main" id="{FBC516E1-EFF9-424D-8DAE-C8CAF58EEC61}"/>
              </a:ext>
            </a:extLst>
          </p:cNvPr>
          <p:cNvSpPr txBox="1"/>
          <p:nvPr/>
        </p:nvSpPr>
        <p:spPr>
          <a:xfrm>
            <a:off x="9691043" y="3610550"/>
            <a:ext cx="1088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330" name="Imagem 329">
            <a:extLst>
              <a:ext uri="{FF2B5EF4-FFF2-40B4-BE49-F238E27FC236}">
                <a16:creationId xmlns:a16="http://schemas.microsoft.com/office/drawing/2014/main" id="{675C0E08-E1BE-4801-921B-E7B558042B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379" y="3610702"/>
            <a:ext cx="264294" cy="264294"/>
          </a:xfrm>
          <a:prstGeom prst="rect">
            <a:avLst/>
          </a:prstGeom>
        </p:spPr>
      </p:pic>
      <p:cxnSp>
        <p:nvCxnSpPr>
          <p:cNvPr id="331" name="Conector reto 330">
            <a:extLst>
              <a:ext uri="{FF2B5EF4-FFF2-40B4-BE49-F238E27FC236}">
                <a16:creationId xmlns:a16="http://schemas.microsoft.com/office/drawing/2014/main" id="{074AD90C-78B6-480A-A598-2285791839AD}"/>
              </a:ext>
            </a:extLst>
          </p:cNvPr>
          <p:cNvCxnSpPr>
            <a:cxnSpLocks/>
          </p:cNvCxnSpPr>
          <p:nvPr/>
        </p:nvCxnSpPr>
        <p:spPr>
          <a:xfrm flipH="1">
            <a:off x="11558854" y="4046367"/>
            <a:ext cx="0" cy="18240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Forma Livre: Forma 332">
            <a:extLst>
              <a:ext uri="{FF2B5EF4-FFF2-40B4-BE49-F238E27FC236}">
                <a16:creationId xmlns:a16="http://schemas.microsoft.com/office/drawing/2014/main" id="{76058F2A-6175-4560-84F0-870B0D260B88}"/>
              </a:ext>
            </a:extLst>
          </p:cNvPr>
          <p:cNvSpPr/>
          <p:nvPr/>
        </p:nvSpPr>
        <p:spPr>
          <a:xfrm>
            <a:off x="9290215" y="6034563"/>
            <a:ext cx="2856960" cy="358297"/>
          </a:xfrm>
          <a:custGeom>
            <a:avLst/>
            <a:gdLst>
              <a:gd name="connsiteX0" fmla="*/ 38938 w 2880000"/>
              <a:gd name="connsiteY0" fmla="*/ 0 h 358297"/>
              <a:gd name="connsiteX1" fmla="*/ 2841062 w 2880000"/>
              <a:gd name="connsiteY1" fmla="*/ 0 h 358297"/>
              <a:gd name="connsiteX2" fmla="*/ 2880000 w 2880000"/>
              <a:gd name="connsiteY2" fmla="*/ 38938 h 358297"/>
              <a:gd name="connsiteX3" fmla="*/ 2880000 w 2880000"/>
              <a:gd name="connsiteY3" fmla="*/ 358297 h 358297"/>
              <a:gd name="connsiteX4" fmla="*/ 0 w 2880000"/>
              <a:gd name="connsiteY4" fmla="*/ 358297 h 358297"/>
              <a:gd name="connsiteX5" fmla="*/ 0 w 2880000"/>
              <a:gd name="connsiteY5" fmla="*/ 38938 h 358297"/>
              <a:gd name="connsiteX6" fmla="*/ 38938 w 2880000"/>
              <a:gd name="connsiteY6" fmla="*/ 0 h 358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0000" h="358297">
                <a:moveTo>
                  <a:pt x="38938" y="0"/>
                </a:moveTo>
                <a:lnTo>
                  <a:pt x="2841062" y="0"/>
                </a:lnTo>
                <a:cubicBezTo>
                  <a:pt x="2862567" y="0"/>
                  <a:pt x="2880000" y="17433"/>
                  <a:pt x="2880000" y="38938"/>
                </a:cubicBezTo>
                <a:lnTo>
                  <a:pt x="2880000" y="358297"/>
                </a:lnTo>
                <a:lnTo>
                  <a:pt x="0" y="358297"/>
                </a:lnTo>
                <a:lnTo>
                  <a:pt x="0" y="38938"/>
                </a:lnTo>
                <a:cubicBezTo>
                  <a:pt x="0" y="17433"/>
                  <a:pt x="17433" y="0"/>
                  <a:pt x="38938" y="0"/>
                </a:cubicBezTo>
                <a:close/>
              </a:path>
            </a:pathLst>
          </a:cu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334" name="Forma Livre: Forma 333">
            <a:extLst>
              <a:ext uri="{FF2B5EF4-FFF2-40B4-BE49-F238E27FC236}">
                <a16:creationId xmlns:a16="http://schemas.microsoft.com/office/drawing/2014/main" id="{876110DF-3963-4F6D-B554-A51B9F8CA812}"/>
              </a:ext>
            </a:extLst>
          </p:cNvPr>
          <p:cNvSpPr/>
          <p:nvPr/>
        </p:nvSpPr>
        <p:spPr>
          <a:xfrm>
            <a:off x="9289220" y="6391740"/>
            <a:ext cx="2856960" cy="2059358"/>
          </a:xfrm>
          <a:custGeom>
            <a:avLst/>
            <a:gdLst>
              <a:gd name="connsiteX0" fmla="*/ 0 w 2860505"/>
              <a:gd name="connsiteY0" fmla="*/ 0 h 1817118"/>
              <a:gd name="connsiteX1" fmla="*/ 2860505 w 2860505"/>
              <a:gd name="connsiteY1" fmla="*/ 0 h 1817118"/>
              <a:gd name="connsiteX2" fmla="*/ 2860505 w 2860505"/>
              <a:gd name="connsiteY2" fmla="*/ 1743965 h 1817118"/>
              <a:gd name="connsiteX3" fmla="*/ 2787352 w 2860505"/>
              <a:gd name="connsiteY3" fmla="*/ 1817118 h 1817118"/>
              <a:gd name="connsiteX4" fmla="*/ 73153 w 2860505"/>
              <a:gd name="connsiteY4" fmla="*/ 1817118 h 1817118"/>
              <a:gd name="connsiteX5" fmla="*/ 0 w 2860505"/>
              <a:gd name="connsiteY5" fmla="*/ 1743965 h 181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0505" h="1817118">
                <a:moveTo>
                  <a:pt x="0" y="0"/>
                </a:moveTo>
                <a:lnTo>
                  <a:pt x="2860505" y="0"/>
                </a:lnTo>
                <a:lnTo>
                  <a:pt x="2860505" y="1743965"/>
                </a:lnTo>
                <a:cubicBezTo>
                  <a:pt x="2860505" y="1784366"/>
                  <a:pt x="2827753" y="1817118"/>
                  <a:pt x="2787352" y="1817118"/>
                </a:cubicBezTo>
                <a:lnTo>
                  <a:pt x="73153" y="1817118"/>
                </a:lnTo>
                <a:cubicBezTo>
                  <a:pt x="32752" y="1817118"/>
                  <a:pt x="0" y="1784366"/>
                  <a:pt x="0" y="1743965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5" name="Imagem 334">
            <a:extLst>
              <a:ext uri="{FF2B5EF4-FFF2-40B4-BE49-F238E27FC236}">
                <a16:creationId xmlns:a16="http://schemas.microsoft.com/office/drawing/2014/main" id="{D0BDAD22-7CC7-4B42-B00E-AB229D5C36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988" y="6447735"/>
            <a:ext cx="528526" cy="528526"/>
          </a:xfrm>
          <a:prstGeom prst="rect">
            <a:avLst/>
          </a:prstGeom>
        </p:spPr>
      </p:pic>
      <p:sp>
        <p:nvSpPr>
          <p:cNvPr id="336" name="CaixaDeTexto 335">
            <a:extLst>
              <a:ext uri="{FF2B5EF4-FFF2-40B4-BE49-F238E27FC236}">
                <a16:creationId xmlns:a16="http://schemas.microsoft.com/office/drawing/2014/main" id="{7E1DB1A7-29F4-4A48-9F22-8B16E5C8040A}"/>
              </a:ext>
            </a:extLst>
          </p:cNvPr>
          <p:cNvSpPr txBox="1"/>
          <p:nvPr/>
        </p:nvSpPr>
        <p:spPr>
          <a:xfrm>
            <a:off x="9749795" y="6824808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337" name="Imagem 336">
            <a:extLst>
              <a:ext uri="{FF2B5EF4-FFF2-40B4-BE49-F238E27FC236}">
                <a16:creationId xmlns:a16="http://schemas.microsoft.com/office/drawing/2014/main" id="{046A0E5F-444E-46F4-9C16-58E7B6CAAD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988" y="7095484"/>
            <a:ext cx="528526" cy="528526"/>
          </a:xfrm>
          <a:prstGeom prst="rect">
            <a:avLst/>
          </a:prstGeom>
        </p:spPr>
      </p:pic>
      <p:sp>
        <p:nvSpPr>
          <p:cNvPr id="338" name="CaixaDeTexto 337">
            <a:extLst>
              <a:ext uri="{FF2B5EF4-FFF2-40B4-BE49-F238E27FC236}">
                <a16:creationId xmlns:a16="http://schemas.microsoft.com/office/drawing/2014/main" id="{209D4177-4AA3-4403-A828-C6E3A6C44695}"/>
              </a:ext>
            </a:extLst>
          </p:cNvPr>
          <p:cNvSpPr txBox="1"/>
          <p:nvPr/>
        </p:nvSpPr>
        <p:spPr>
          <a:xfrm>
            <a:off x="9749795" y="7472557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339" name="Imagem 338">
            <a:extLst>
              <a:ext uri="{FF2B5EF4-FFF2-40B4-BE49-F238E27FC236}">
                <a16:creationId xmlns:a16="http://schemas.microsoft.com/office/drawing/2014/main" id="{F15664B3-9219-4BEF-AB60-30A0D5ECAC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988" y="7743234"/>
            <a:ext cx="528526" cy="528526"/>
          </a:xfrm>
          <a:prstGeom prst="rect">
            <a:avLst/>
          </a:prstGeom>
        </p:spPr>
      </p:pic>
      <p:sp>
        <p:nvSpPr>
          <p:cNvPr id="340" name="CaixaDeTexto 339">
            <a:extLst>
              <a:ext uri="{FF2B5EF4-FFF2-40B4-BE49-F238E27FC236}">
                <a16:creationId xmlns:a16="http://schemas.microsoft.com/office/drawing/2014/main" id="{2BEB9BFC-89F0-4019-B526-3A12DB185732}"/>
              </a:ext>
            </a:extLst>
          </p:cNvPr>
          <p:cNvSpPr txBox="1"/>
          <p:nvPr/>
        </p:nvSpPr>
        <p:spPr>
          <a:xfrm>
            <a:off x="9749795" y="8120307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sp>
        <p:nvSpPr>
          <p:cNvPr id="341" name="CaixaDeTexto 340">
            <a:extLst>
              <a:ext uri="{FF2B5EF4-FFF2-40B4-BE49-F238E27FC236}">
                <a16:creationId xmlns:a16="http://schemas.microsoft.com/office/drawing/2014/main" id="{46B6BDE8-E36F-4185-8C52-0D0AA7D362EA}"/>
              </a:ext>
            </a:extLst>
          </p:cNvPr>
          <p:cNvSpPr txBox="1"/>
          <p:nvPr/>
        </p:nvSpPr>
        <p:spPr>
          <a:xfrm>
            <a:off x="11080311" y="6159016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42" name="CaixaDeTexto 341">
            <a:extLst>
              <a:ext uri="{FF2B5EF4-FFF2-40B4-BE49-F238E27FC236}">
                <a16:creationId xmlns:a16="http://schemas.microsoft.com/office/drawing/2014/main" id="{D319156E-3D24-4554-BDED-2CA936E4B216}"/>
              </a:ext>
            </a:extLst>
          </p:cNvPr>
          <p:cNvSpPr txBox="1"/>
          <p:nvPr/>
        </p:nvSpPr>
        <p:spPr>
          <a:xfrm>
            <a:off x="11562664" y="6159016"/>
            <a:ext cx="628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343" name="CaixaDeTexto 342">
            <a:extLst>
              <a:ext uri="{FF2B5EF4-FFF2-40B4-BE49-F238E27FC236}">
                <a16:creationId xmlns:a16="http://schemas.microsoft.com/office/drawing/2014/main" id="{03DF4DB9-D7DA-45BC-A6E4-DDB578C6E9E7}"/>
              </a:ext>
            </a:extLst>
          </p:cNvPr>
          <p:cNvSpPr txBox="1"/>
          <p:nvPr/>
        </p:nvSpPr>
        <p:spPr>
          <a:xfrm>
            <a:off x="9693609" y="6080902"/>
            <a:ext cx="1088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344" name="Imagem 343">
            <a:extLst>
              <a:ext uri="{FF2B5EF4-FFF2-40B4-BE49-F238E27FC236}">
                <a16:creationId xmlns:a16="http://schemas.microsoft.com/office/drawing/2014/main" id="{B34D8496-6B00-438F-9DBA-931D2FD13D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945" y="6081054"/>
            <a:ext cx="264294" cy="264294"/>
          </a:xfrm>
          <a:prstGeom prst="rect">
            <a:avLst/>
          </a:prstGeom>
        </p:spPr>
      </p:pic>
      <p:cxnSp>
        <p:nvCxnSpPr>
          <p:cNvPr id="345" name="Conector reto 344">
            <a:extLst>
              <a:ext uri="{FF2B5EF4-FFF2-40B4-BE49-F238E27FC236}">
                <a16:creationId xmlns:a16="http://schemas.microsoft.com/office/drawing/2014/main" id="{810B77D4-F895-46CD-9B2B-BA6C0AD28137}"/>
              </a:ext>
            </a:extLst>
          </p:cNvPr>
          <p:cNvCxnSpPr>
            <a:cxnSpLocks/>
          </p:cNvCxnSpPr>
          <p:nvPr/>
        </p:nvCxnSpPr>
        <p:spPr>
          <a:xfrm flipH="1">
            <a:off x="11561420" y="6516719"/>
            <a:ext cx="0" cy="18240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D3FEBEFF-AA8B-4E16-A506-4764F68FF78C}"/>
              </a:ext>
            </a:extLst>
          </p:cNvPr>
          <p:cNvSpPr/>
          <p:nvPr/>
        </p:nvSpPr>
        <p:spPr>
          <a:xfrm>
            <a:off x="6376633" y="6045756"/>
            <a:ext cx="2856960" cy="1578254"/>
          </a:xfrm>
          <a:prstGeom prst="roundRect">
            <a:avLst>
              <a:gd name="adj" fmla="val 1796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4ED6E1C7-AFC5-47FA-BC92-0344CE167348}"/>
              </a:ext>
            </a:extLst>
          </p:cNvPr>
          <p:cNvSpPr txBox="1"/>
          <p:nvPr/>
        </p:nvSpPr>
        <p:spPr>
          <a:xfrm>
            <a:off x="2971783" y="6078716"/>
            <a:ext cx="2797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Transações por Volumetria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D729A975-C31D-4C87-9ADB-837D7CD1D33E}"/>
              </a:ext>
            </a:extLst>
          </p:cNvPr>
          <p:cNvSpPr txBox="1"/>
          <p:nvPr/>
        </p:nvSpPr>
        <p:spPr>
          <a:xfrm>
            <a:off x="6391651" y="6078716"/>
            <a:ext cx="2797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Transações por Volumetria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EE75C1E3-B046-4ADF-860D-AE3550AEBFD9}"/>
              </a:ext>
            </a:extLst>
          </p:cNvPr>
          <p:cNvSpPr txBox="1"/>
          <p:nvPr/>
        </p:nvSpPr>
        <p:spPr>
          <a:xfrm>
            <a:off x="4821468" y="7690842"/>
            <a:ext cx="9888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 Dia</a:t>
            </a:r>
          </a:p>
        </p:txBody>
      </p:sp>
      <p:cxnSp>
        <p:nvCxnSpPr>
          <p:cNvPr id="360" name="Conector reto 359">
            <a:extLst>
              <a:ext uri="{FF2B5EF4-FFF2-40B4-BE49-F238E27FC236}">
                <a16:creationId xmlns:a16="http://schemas.microsoft.com/office/drawing/2014/main" id="{274D9B33-8BCA-474D-A252-67B8D91877FA}"/>
              </a:ext>
            </a:extLst>
          </p:cNvPr>
          <p:cNvCxnSpPr>
            <a:cxnSpLocks/>
          </p:cNvCxnSpPr>
          <p:nvPr/>
        </p:nvCxnSpPr>
        <p:spPr>
          <a:xfrm>
            <a:off x="83107" y="8624634"/>
            <a:ext cx="12031985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Imagem 56">
            <a:extLst>
              <a:ext uri="{FF2B5EF4-FFF2-40B4-BE49-F238E27FC236}">
                <a16:creationId xmlns:a16="http://schemas.microsoft.com/office/drawing/2014/main" id="{ABB29054-F3FA-470E-B705-AC82B0750C8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918" y="7913613"/>
            <a:ext cx="351613" cy="351613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B75D1A7E-0FA1-4B46-A8A7-3296E882B4D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4" t="6354" r="19608" b="-368"/>
          <a:stretch/>
        </p:blipFill>
        <p:spPr>
          <a:xfrm>
            <a:off x="61877" y="9183143"/>
            <a:ext cx="1303592" cy="208611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520E54A0-8FCB-43D3-B78A-F51BAC63896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0" t="25042" r="20066" b="2171"/>
          <a:stretch/>
        </p:blipFill>
        <p:spPr>
          <a:xfrm>
            <a:off x="2748832" y="9183142"/>
            <a:ext cx="1300722" cy="20751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FE1C6184-F752-43ED-AACE-C58A406D5868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9" t="18513" r="14538" b="7314"/>
          <a:stretch/>
        </p:blipFill>
        <p:spPr>
          <a:xfrm>
            <a:off x="1409479" y="9183142"/>
            <a:ext cx="1307340" cy="20751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1" name="Retângulo: Cantos Arredondados 60">
            <a:extLst>
              <a:ext uri="{FF2B5EF4-FFF2-40B4-BE49-F238E27FC236}">
                <a16:creationId xmlns:a16="http://schemas.microsoft.com/office/drawing/2014/main" id="{4BE3292A-A9D4-4B2A-8179-C3199D8678FE}"/>
              </a:ext>
            </a:extLst>
          </p:cNvPr>
          <p:cNvSpPr/>
          <p:nvPr/>
        </p:nvSpPr>
        <p:spPr>
          <a:xfrm>
            <a:off x="61876" y="8741847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8C0896E4-17FC-431A-B734-F2C3754D1B8E}"/>
              </a:ext>
            </a:extLst>
          </p:cNvPr>
          <p:cNvSpPr txBox="1"/>
          <p:nvPr/>
        </p:nvSpPr>
        <p:spPr>
          <a:xfrm>
            <a:off x="41346" y="8796055"/>
            <a:ext cx="12748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Principal</a:t>
            </a:r>
          </a:p>
        </p:txBody>
      </p:sp>
      <p:sp>
        <p:nvSpPr>
          <p:cNvPr id="63" name="Retângulo: Cantos Arredondados 62">
            <a:extLst>
              <a:ext uri="{FF2B5EF4-FFF2-40B4-BE49-F238E27FC236}">
                <a16:creationId xmlns:a16="http://schemas.microsoft.com/office/drawing/2014/main" id="{46C887ED-1BF9-4AF1-8A50-3A2A5632AC9F}"/>
              </a:ext>
            </a:extLst>
          </p:cNvPr>
          <p:cNvSpPr/>
          <p:nvPr/>
        </p:nvSpPr>
        <p:spPr>
          <a:xfrm>
            <a:off x="2740581" y="8741847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B9C7E4BC-19FF-4F4B-A254-568327625564}"/>
              </a:ext>
            </a:extLst>
          </p:cNvPr>
          <p:cNvSpPr txBox="1"/>
          <p:nvPr/>
        </p:nvSpPr>
        <p:spPr>
          <a:xfrm>
            <a:off x="2720986" y="8796055"/>
            <a:ext cx="13025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02</a:t>
            </a:r>
          </a:p>
        </p:txBody>
      </p:sp>
      <p:sp>
        <p:nvSpPr>
          <p:cNvPr id="65" name="Retângulo: Cantos Arredondados 64">
            <a:extLst>
              <a:ext uri="{FF2B5EF4-FFF2-40B4-BE49-F238E27FC236}">
                <a16:creationId xmlns:a16="http://schemas.microsoft.com/office/drawing/2014/main" id="{A0DCD39D-4450-4165-88C0-30AF08E7394B}"/>
              </a:ext>
            </a:extLst>
          </p:cNvPr>
          <p:cNvSpPr/>
          <p:nvPr/>
        </p:nvSpPr>
        <p:spPr>
          <a:xfrm>
            <a:off x="1401228" y="8741847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CAD26264-A14D-4D4E-8B66-00E364A56EB9}"/>
              </a:ext>
            </a:extLst>
          </p:cNvPr>
          <p:cNvSpPr txBox="1"/>
          <p:nvPr/>
        </p:nvSpPr>
        <p:spPr>
          <a:xfrm>
            <a:off x="1410075" y="8796055"/>
            <a:ext cx="1274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 b="1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 dirty="0"/>
              <a:t>Macro Assunto 01</a:t>
            </a:r>
          </a:p>
        </p:txBody>
      </p:sp>
      <p:sp>
        <p:nvSpPr>
          <p:cNvPr id="379" name="Forma Livre: Forma 378">
            <a:extLst>
              <a:ext uri="{FF2B5EF4-FFF2-40B4-BE49-F238E27FC236}">
                <a16:creationId xmlns:a16="http://schemas.microsoft.com/office/drawing/2014/main" id="{6419E62A-FFF7-46C2-9729-8120FB31FF77}"/>
              </a:ext>
            </a:extLst>
          </p:cNvPr>
          <p:cNvSpPr/>
          <p:nvPr/>
        </p:nvSpPr>
        <p:spPr>
          <a:xfrm>
            <a:off x="2956040" y="7676125"/>
            <a:ext cx="2854305" cy="782074"/>
          </a:xfrm>
          <a:custGeom>
            <a:avLst/>
            <a:gdLst>
              <a:gd name="connsiteX0" fmla="*/ 17235 w 2854305"/>
              <a:gd name="connsiteY0" fmla="*/ 0 h 782074"/>
              <a:gd name="connsiteX1" fmla="*/ 971642 w 2854305"/>
              <a:gd name="connsiteY1" fmla="*/ 0 h 782074"/>
              <a:gd name="connsiteX2" fmla="*/ 988877 w 2854305"/>
              <a:gd name="connsiteY2" fmla="*/ 17235 h 782074"/>
              <a:gd name="connsiteX3" fmla="*/ 988877 w 2854305"/>
              <a:gd name="connsiteY3" fmla="*/ 242699 h 782074"/>
              <a:gd name="connsiteX4" fmla="*/ 1865428 w 2854305"/>
              <a:gd name="connsiteY4" fmla="*/ 242699 h 782074"/>
              <a:gd name="connsiteX5" fmla="*/ 1865428 w 2854305"/>
              <a:gd name="connsiteY5" fmla="*/ 27191 h 782074"/>
              <a:gd name="connsiteX6" fmla="*/ 1892192 w 2854305"/>
              <a:gd name="connsiteY6" fmla="*/ 427 h 782074"/>
              <a:gd name="connsiteX7" fmla="*/ 2827541 w 2854305"/>
              <a:gd name="connsiteY7" fmla="*/ 427 h 782074"/>
              <a:gd name="connsiteX8" fmla="*/ 2854305 w 2854305"/>
              <a:gd name="connsiteY8" fmla="*/ 27191 h 782074"/>
              <a:gd name="connsiteX9" fmla="*/ 2854305 w 2854305"/>
              <a:gd name="connsiteY9" fmla="*/ 755310 h 782074"/>
              <a:gd name="connsiteX10" fmla="*/ 2827541 w 2854305"/>
              <a:gd name="connsiteY10" fmla="*/ 782074 h 782074"/>
              <a:gd name="connsiteX11" fmla="*/ 1892192 w 2854305"/>
              <a:gd name="connsiteY11" fmla="*/ 782074 h 782074"/>
              <a:gd name="connsiteX12" fmla="*/ 1865428 w 2854305"/>
              <a:gd name="connsiteY12" fmla="*/ 755310 h 782074"/>
              <a:gd name="connsiteX13" fmla="*/ 1865428 w 2854305"/>
              <a:gd name="connsiteY13" fmla="*/ 560827 h 782074"/>
              <a:gd name="connsiteX14" fmla="*/ 988877 w 2854305"/>
              <a:gd name="connsiteY14" fmla="*/ 560827 h 782074"/>
              <a:gd name="connsiteX15" fmla="*/ 988877 w 2854305"/>
              <a:gd name="connsiteY15" fmla="*/ 764412 h 782074"/>
              <a:gd name="connsiteX16" fmla="*/ 971642 w 2854305"/>
              <a:gd name="connsiteY16" fmla="*/ 781647 h 782074"/>
              <a:gd name="connsiteX17" fmla="*/ 17235 w 2854305"/>
              <a:gd name="connsiteY17" fmla="*/ 781647 h 782074"/>
              <a:gd name="connsiteX18" fmla="*/ 0 w 2854305"/>
              <a:gd name="connsiteY18" fmla="*/ 764412 h 782074"/>
              <a:gd name="connsiteX19" fmla="*/ 0 w 2854305"/>
              <a:gd name="connsiteY19" fmla="*/ 17235 h 782074"/>
              <a:gd name="connsiteX20" fmla="*/ 17235 w 2854305"/>
              <a:gd name="connsiteY20" fmla="*/ 0 h 782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54305" h="782074">
                <a:moveTo>
                  <a:pt x="17235" y="0"/>
                </a:moveTo>
                <a:lnTo>
                  <a:pt x="971642" y="0"/>
                </a:lnTo>
                <a:cubicBezTo>
                  <a:pt x="981161" y="0"/>
                  <a:pt x="988877" y="7716"/>
                  <a:pt x="988877" y="17235"/>
                </a:cubicBezTo>
                <a:lnTo>
                  <a:pt x="988877" y="242699"/>
                </a:lnTo>
                <a:lnTo>
                  <a:pt x="1865428" y="242699"/>
                </a:lnTo>
                <a:lnTo>
                  <a:pt x="1865428" y="27191"/>
                </a:lnTo>
                <a:cubicBezTo>
                  <a:pt x="1865428" y="12410"/>
                  <a:pt x="1877411" y="427"/>
                  <a:pt x="1892192" y="427"/>
                </a:cubicBezTo>
                <a:lnTo>
                  <a:pt x="2827541" y="427"/>
                </a:lnTo>
                <a:cubicBezTo>
                  <a:pt x="2842322" y="427"/>
                  <a:pt x="2854305" y="12410"/>
                  <a:pt x="2854305" y="27191"/>
                </a:cubicBezTo>
                <a:lnTo>
                  <a:pt x="2854305" y="755310"/>
                </a:lnTo>
                <a:cubicBezTo>
                  <a:pt x="2854305" y="770091"/>
                  <a:pt x="2842322" y="782074"/>
                  <a:pt x="2827541" y="782074"/>
                </a:cubicBezTo>
                <a:lnTo>
                  <a:pt x="1892192" y="782074"/>
                </a:lnTo>
                <a:cubicBezTo>
                  <a:pt x="1877411" y="782074"/>
                  <a:pt x="1865428" y="770091"/>
                  <a:pt x="1865428" y="755310"/>
                </a:cubicBezTo>
                <a:lnTo>
                  <a:pt x="1865428" y="560827"/>
                </a:lnTo>
                <a:lnTo>
                  <a:pt x="988877" y="560827"/>
                </a:lnTo>
                <a:lnTo>
                  <a:pt x="988877" y="764412"/>
                </a:lnTo>
                <a:cubicBezTo>
                  <a:pt x="988877" y="773931"/>
                  <a:pt x="981161" y="781647"/>
                  <a:pt x="971642" y="781647"/>
                </a:cubicBezTo>
                <a:lnTo>
                  <a:pt x="17235" y="781647"/>
                </a:lnTo>
                <a:cubicBezTo>
                  <a:pt x="7716" y="781647"/>
                  <a:pt x="0" y="773931"/>
                  <a:pt x="0" y="764412"/>
                </a:cubicBezTo>
                <a:lnTo>
                  <a:pt x="0" y="17235"/>
                </a:lnTo>
                <a:cubicBezTo>
                  <a:pt x="0" y="7716"/>
                  <a:pt x="7716" y="0"/>
                  <a:pt x="17235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3FD722F3-CF56-43CE-92FD-CE545D9E103B}"/>
              </a:ext>
            </a:extLst>
          </p:cNvPr>
          <p:cNvSpPr txBox="1"/>
          <p:nvPr/>
        </p:nvSpPr>
        <p:spPr>
          <a:xfrm>
            <a:off x="2948259" y="7690415"/>
            <a:ext cx="9888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M-12</a:t>
            </a: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7F5B1AFA-B495-4E81-8F80-9C485FDE2F00}"/>
              </a:ext>
            </a:extLst>
          </p:cNvPr>
          <p:cNvSpPr txBox="1"/>
          <p:nvPr/>
        </p:nvSpPr>
        <p:spPr>
          <a:xfrm>
            <a:off x="3937639" y="8228199"/>
            <a:ext cx="870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Share</a:t>
            </a:r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C4A4646F-33E3-47D4-A982-56B94497408F}"/>
              </a:ext>
            </a:extLst>
          </p:cNvPr>
          <p:cNvSpPr txBox="1"/>
          <p:nvPr/>
        </p:nvSpPr>
        <p:spPr>
          <a:xfrm>
            <a:off x="8240324" y="7690842"/>
            <a:ext cx="9888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M-12</a:t>
            </a:r>
          </a:p>
        </p:txBody>
      </p:sp>
      <p:sp>
        <p:nvSpPr>
          <p:cNvPr id="83" name="Forma Livre: Forma 82">
            <a:extLst>
              <a:ext uri="{FF2B5EF4-FFF2-40B4-BE49-F238E27FC236}">
                <a16:creationId xmlns:a16="http://schemas.microsoft.com/office/drawing/2014/main" id="{DF078B5A-51A5-4CE4-826D-D461156E67F6}"/>
              </a:ext>
            </a:extLst>
          </p:cNvPr>
          <p:cNvSpPr/>
          <p:nvPr/>
        </p:nvSpPr>
        <p:spPr>
          <a:xfrm>
            <a:off x="6374896" y="7676125"/>
            <a:ext cx="2854305" cy="782074"/>
          </a:xfrm>
          <a:custGeom>
            <a:avLst/>
            <a:gdLst>
              <a:gd name="connsiteX0" fmla="*/ 17235 w 2854305"/>
              <a:gd name="connsiteY0" fmla="*/ 0 h 782074"/>
              <a:gd name="connsiteX1" fmla="*/ 971642 w 2854305"/>
              <a:gd name="connsiteY1" fmla="*/ 0 h 782074"/>
              <a:gd name="connsiteX2" fmla="*/ 988877 w 2854305"/>
              <a:gd name="connsiteY2" fmla="*/ 17235 h 782074"/>
              <a:gd name="connsiteX3" fmla="*/ 988877 w 2854305"/>
              <a:gd name="connsiteY3" fmla="*/ 242699 h 782074"/>
              <a:gd name="connsiteX4" fmla="*/ 1865428 w 2854305"/>
              <a:gd name="connsiteY4" fmla="*/ 242699 h 782074"/>
              <a:gd name="connsiteX5" fmla="*/ 1865428 w 2854305"/>
              <a:gd name="connsiteY5" fmla="*/ 27191 h 782074"/>
              <a:gd name="connsiteX6" fmla="*/ 1892192 w 2854305"/>
              <a:gd name="connsiteY6" fmla="*/ 427 h 782074"/>
              <a:gd name="connsiteX7" fmla="*/ 2827541 w 2854305"/>
              <a:gd name="connsiteY7" fmla="*/ 427 h 782074"/>
              <a:gd name="connsiteX8" fmla="*/ 2854305 w 2854305"/>
              <a:gd name="connsiteY8" fmla="*/ 27191 h 782074"/>
              <a:gd name="connsiteX9" fmla="*/ 2854305 w 2854305"/>
              <a:gd name="connsiteY9" fmla="*/ 755310 h 782074"/>
              <a:gd name="connsiteX10" fmla="*/ 2827541 w 2854305"/>
              <a:gd name="connsiteY10" fmla="*/ 782074 h 782074"/>
              <a:gd name="connsiteX11" fmla="*/ 1892192 w 2854305"/>
              <a:gd name="connsiteY11" fmla="*/ 782074 h 782074"/>
              <a:gd name="connsiteX12" fmla="*/ 1865428 w 2854305"/>
              <a:gd name="connsiteY12" fmla="*/ 755310 h 782074"/>
              <a:gd name="connsiteX13" fmla="*/ 1865428 w 2854305"/>
              <a:gd name="connsiteY13" fmla="*/ 560827 h 782074"/>
              <a:gd name="connsiteX14" fmla="*/ 988877 w 2854305"/>
              <a:gd name="connsiteY14" fmla="*/ 560827 h 782074"/>
              <a:gd name="connsiteX15" fmla="*/ 988877 w 2854305"/>
              <a:gd name="connsiteY15" fmla="*/ 764412 h 782074"/>
              <a:gd name="connsiteX16" fmla="*/ 971642 w 2854305"/>
              <a:gd name="connsiteY16" fmla="*/ 781647 h 782074"/>
              <a:gd name="connsiteX17" fmla="*/ 17235 w 2854305"/>
              <a:gd name="connsiteY17" fmla="*/ 781647 h 782074"/>
              <a:gd name="connsiteX18" fmla="*/ 0 w 2854305"/>
              <a:gd name="connsiteY18" fmla="*/ 764412 h 782074"/>
              <a:gd name="connsiteX19" fmla="*/ 0 w 2854305"/>
              <a:gd name="connsiteY19" fmla="*/ 17235 h 782074"/>
              <a:gd name="connsiteX20" fmla="*/ 17235 w 2854305"/>
              <a:gd name="connsiteY20" fmla="*/ 0 h 782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54305" h="782074">
                <a:moveTo>
                  <a:pt x="17235" y="0"/>
                </a:moveTo>
                <a:lnTo>
                  <a:pt x="971642" y="0"/>
                </a:lnTo>
                <a:cubicBezTo>
                  <a:pt x="981161" y="0"/>
                  <a:pt x="988877" y="7716"/>
                  <a:pt x="988877" y="17235"/>
                </a:cubicBezTo>
                <a:lnTo>
                  <a:pt x="988877" y="242699"/>
                </a:lnTo>
                <a:lnTo>
                  <a:pt x="1865428" y="242699"/>
                </a:lnTo>
                <a:lnTo>
                  <a:pt x="1865428" y="27191"/>
                </a:lnTo>
                <a:cubicBezTo>
                  <a:pt x="1865428" y="12410"/>
                  <a:pt x="1877411" y="427"/>
                  <a:pt x="1892192" y="427"/>
                </a:cubicBezTo>
                <a:lnTo>
                  <a:pt x="2827541" y="427"/>
                </a:lnTo>
                <a:cubicBezTo>
                  <a:pt x="2842322" y="427"/>
                  <a:pt x="2854305" y="12410"/>
                  <a:pt x="2854305" y="27191"/>
                </a:cubicBezTo>
                <a:lnTo>
                  <a:pt x="2854305" y="755310"/>
                </a:lnTo>
                <a:cubicBezTo>
                  <a:pt x="2854305" y="770091"/>
                  <a:pt x="2842322" y="782074"/>
                  <a:pt x="2827541" y="782074"/>
                </a:cubicBezTo>
                <a:lnTo>
                  <a:pt x="1892192" y="782074"/>
                </a:lnTo>
                <a:cubicBezTo>
                  <a:pt x="1877411" y="782074"/>
                  <a:pt x="1865428" y="770091"/>
                  <a:pt x="1865428" y="755310"/>
                </a:cubicBezTo>
                <a:lnTo>
                  <a:pt x="1865428" y="560827"/>
                </a:lnTo>
                <a:lnTo>
                  <a:pt x="988877" y="560827"/>
                </a:lnTo>
                <a:lnTo>
                  <a:pt x="988877" y="764412"/>
                </a:lnTo>
                <a:cubicBezTo>
                  <a:pt x="988877" y="773931"/>
                  <a:pt x="981161" y="781647"/>
                  <a:pt x="971642" y="781647"/>
                </a:cubicBezTo>
                <a:lnTo>
                  <a:pt x="17235" y="781647"/>
                </a:lnTo>
                <a:cubicBezTo>
                  <a:pt x="7716" y="781647"/>
                  <a:pt x="0" y="773931"/>
                  <a:pt x="0" y="764412"/>
                </a:cubicBezTo>
                <a:lnTo>
                  <a:pt x="0" y="17235"/>
                </a:lnTo>
                <a:cubicBezTo>
                  <a:pt x="0" y="7716"/>
                  <a:pt x="7716" y="0"/>
                  <a:pt x="17235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82D74AE8-3F98-4824-A6C5-38DC27BD8A0A}"/>
              </a:ext>
            </a:extLst>
          </p:cNvPr>
          <p:cNvSpPr txBox="1"/>
          <p:nvPr/>
        </p:nvSpPr>
        <p:spPr>
          <a:xfrm>
            <a:off x="6367115" y="7690415"/>
            <a:ext cx="9888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 Dia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CBC447FA-4524-4C47-983F-78743174D2AD}"/>
              </a:ext>
            </a:extLst>
          </p:cNvPr>
          <p:cNvSpPr txBox="1"/>
          <p:nvPr/>
        </p:nvSpPr>
        <p:spPr>
          <a:xfrm>
            <a:off x="7356495" y="8228199"/>
            <a:ext cx="870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Share</a:t>
            </a:r>
          </a:p>
        </p:txBody>
      </p:sp>
      <p:cxnSp>
        <p:nvCxnSpPr>
          <p:cNvPr id="385" name="Conector de Seta Reta 384">
            <a:extLst>
              <a:ext uri="{FF2B5EF4-FFF2-40B4-BE49-F238E27FC236}">
                <a16:creationId xmlns:a16="http://schemas.microsoft.com/office/drawing/2014/main" id="{ABDE1223-E26E-4204-B1F1-C3B921DD5372}"/>
              </a:ext>
            </a:extLst>
          </p:cNvPr>
          <p:cNvCxnSpPr/>
          <p:nvPr/>
        </p:nvCxnSpPr>
        <p:spPr>
          <a:xfrm>
            <a:off x="4119618" y="7779600"/>
            <a:ext cx="574693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Conector de Seta Reta 385">
            <a:extLst>
              <a:ext uri="{FF2B5EF4-FFF2-40B4-BE49-F238E27FC236}">
                <a16:creationId xmlns:a16="http://schemas.microsoft.com/office/drawing/2014/main" id="{2B3334BB-9130-41EB-BE04-44A4FB2B9A61}"/>
              </a:ext>
            </a:extLst>
          </p:cNvPr>
          <p:cNvCxnSpPr>
            <a:cxnSpLocks/>
          </p:cNvCxnSpPr>
          <p:nvPr/>
        </p:nvCxnSpPr>
        <p:spPr>
          <a:xfrm flipH="1">
            <a:off x="7490185" y="7776850"/>
            <a:ext cx="654370" cy="0"/>
          </a:xfrm>
          <a:prstGeom prst="straightConnector1">
            <a:avLst/>
          </a:prstGeom>
          <a:ln>
            <a:solidFill>
              <a:srgbClr val="02C3B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A83C6EE-B238-437F-9E89-AE17EA2122AC}"/>
              </a:ext>
            </a:extLst>
          </p:cNvPr>
          <p:cNvSpPr/>
          <p:nvPr/>
        </p:nvSpPr>
        <p:spPr>
          <a:xfrm>
            <a:off x="4141947" y="9181872"/>
            <a:ext cx="7988175" cy="2086115"/>
          </a:xfrm>
          <a:prstGeom prst="roundRect">
            <a:avLst>
              <a:gd name="adj" fmla="val 1796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B3A9652-3419-4746-8D78-7CE9F4B4D6CF}"/>
              </a:ext>
            </a:extLst>
          </p:cNvPr>
          <p:cNvSpPr txBox="1"/>
          <p:nvPr/>
        </p:nvSpPr>
        <p:spPr>
          <a:xfrm>
            <a:off x="4171882" y="8796061"/>
            <a:ext cx="1924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Histórica: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7113BC4-301E-4668-8FF9-077CC59D3AF6}"/>
              </a:ext>
            </a:extLst>
          </p:cNvPr>
          <p:cNvSpPr txBox="1"/>
          <p:nvPr/>
        </p:nvSpPr>
        <p:spPr>
          <a:xfrm>
            <a:off x="9299126" y="8796055"/>
            <a:ext cx="1579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Análise:</a:t>
            </a:r>
          </a:p>
        </p:txBody>
      </p:sp>
    </p:spTree>
    <p:extLst>
      <p:ext uri="{BB962C8B-B14F-4D97-AF65-F5344CB8AC3E}">
        <p14:creationId xmlns:p14="http://schemas.microsoft.com/office/powerpoint/2010/main" val="162550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2BBCD3-28BB-4159-B7AB-2AE3B9AD0839}"/>
              </a:ext>
            </a:extLst>
          </p:cNvPr>
          <p:cNvSpPr/>
          <p:nvPr/>
        </p:nvSpPr>
        <p:spPr>
          <a:xfrm>
            <a:off x="0" y="-1"/>
            <a:ext cx="12192000" cy="21599525"/>
          </a:xfrm>
          <a:prstGeom prst="rect">
            <a:avLst/>
          </a:prstGeom>
          <a:solidFill>
            <a:srgbClr val="0D122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2CCC4B-8E46-4C53-9C8C-F539E9F25510}"/>
              </a:ext>
            </a:extLst>
          </p:cNvPr>
          <p:cNvSpPr txBox="1"/>
          <p:nvPr/>
        </p:nvSpPr>
        <p:spPr>
          <a:xfrm>
            <a:off x="858832" y="56220"/>
            <a:ext cx="745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Macro Assunto 01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BE1310-5803-4773-BDD2-03D78D89E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008F0F8-5CB2-41BD-BE82-1560D97C040D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analítica sobre transações Itaú</a:t>
            </a:r>
          </a:p>
        </p:txBody>
      </p:sp>
      <p:pic>
        <p:nvPicPr>
          <p:cNvPr id="1026" name="Picture 2" descr="Logo Banco Itaú – Logos PNG">
            <a:extLst>
              <a:ext uri="{FF2B5EF4-FFF2-40B4-BE49-F238E27FC236}">
                <a16:creationId xmlns:a16="http://schemas.microsoft.com/office/drawing/2014/main" id="{5AD73AA6-6157-4F26-BA1E-0904327AA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29E05F2-7F0D-4A6F-A7AA-C19ACF0DB976}"/>
              </a:ext>
            </a:extLst>
          </p:cNvPr>
          <p:cNvCxnSpPr>
            <a:cxnSpLocks/>
          </p:cNvCxnSpPr>
          <p:nvPr/>
        </p:nvCxnSpPr>
        <p:spPr>
          <a:xfrm>
            <a:off x="0" y="813190"/>
            <a:ext cx="12192000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5C0A600-E8E7-4801-A1C9-B9D4FCDC6A58}"/>
              </a:ext>
            </a:extLst>
          </p:cNvPr>
          <p:cNvSpPr/>
          <p:nvPr/>
        </p:nvSpPr>
        <p:spPr>
          <a:xfrm>
            <a:off x="85724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644BD20-84C5-4A52-BE16-4212C5761C1C}"/>
              </a:ext>
            </a:extLst>
          </p:cNvPr>
          <p:cNvSpPr txBox="1"/>
          <p:nvPr/>
        </p:nvSpPr>
        <p:spPr>
          <a:xfrm>
            <a:off x="518160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29826AD-C164-4626-BC6D-DFD444425401}"/>
              </a:ext>
            </a:extLst>
          </p:cNvPr>
          <p:cNvCxnSpPr>
            <a:cxnSpLocks/>
          </p:cNvCxnSpPr>
          <p:nvPr/>
        </p:nvCxnSpPr>
        <p:spPr>
          <a:xfrm>
            <a:off x="2327910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4703743-72AD-4C61-8E0A-DF8AD3A4554A}"/>
              </a:ext>
            </a:extLst>
          </p:cNvPr>
          <p:cNvSpPr/>
          <p:nvPr/>
        </p:nvSpPr>
        <p:spPr>
          <a:xfrm>
            <a:off x="10483764" y="958189"/>
            <a:ext cx="1586257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7A0C44F-F172-41F5-BD3A-DE00EC82E1E8}"/>
              </a:ext>
            </a:extLst>
          </p:cNvPr>
          <p:cNvSpPr txBox="1"/>
          <p:nvPr/>
        </p:nvSpPr>
        <p:spPr>
          <a:xfrm>
            <a:off x="10438692" y="1460623"/>
            <a:ext cx="1676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 indicador ao lado para filtrar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5B0AA31-BD72-4451-8A65-FD2E171304A9}"/>
              </a:ext>
            </a:extLst>
          </p:cNvPr>
          <p:cNvSpPr txBox="1"/>
          <p:nvPr/>
        </p:nvSpPr>
        <p:spPr>
          <a:xfrm>
            <a:off x="2373630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FF06F69-7C6A-4653-8F10-E8AE29D581AD}"/>
              </a:ext>
            </a:extLst>
          </p:cNvPr>
          <p:cNvSpPr txBox="1"/>
          <p:nvPr/>
        </p:nvSpPr>
        <p:spPr>
          <a:xfrm>
            <a:off x="2860660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1B580845-0D95-467D-B5C9-5B1412AEE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73" y="1074236"/>
            <a:ext cx="528526" cy="528526"/>
          </a:xfrm>
          <a:prstGeom prst="rect">
            <a:avLst/>
          </a:prstGeom>
        </p:spPr>
      </p:pic>
      <p:pic>
        <p:nvPicPr>
          <p:cNvPr id="35" name="Gráfico 34" descr="Reproduzir">
            <a:extLst>
              <a:ext uri="{FF2B5EF4-FFF2-40B4-BE49-F238E27FC236}">
                <a16:creationId xmlns:a16="http://schemas.microsoft.com/office/drawing/2014/main" id="{C5E1D9E2-37AF-459A-9874-35A39469A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2502624" y="1123842"/>
            <a:ext cx="247545" cy="247545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A8E159D1-EA12-427F-8281-7E164A1EE9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2360" y="15075649"/>
            <a:ext cx="3276600" cy="2200275"/>
          </a:xfrm>
          <a:prstGeom prst="rect">
            <a:avLst/>
          </a:prstGeom>
        </p:spPr>
      </p:pic>
      <p:pic>
        <p:nvPicPr>
          <p:cNvPr id="39" name="Gráfico 38" descr="Reproduzir">
            <a:extLst>
              <a:ext uri="{FF2B5EF4-FFF2-40B4-BE49-F238E27FC236}">
                <a16:creationId xmlns:a16="http://schemas.microsoft.com/office/drawing/2014/main" id="{CC98CC96-69B2-49E9-8BD2-971EACC720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3032666" y="1118396"/>
            <a:ext cx="247545" cy="247545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FF90B76D-4CDB-4F96-8BAE-31F39322452B}"/>
              </a:ext>
            </a:extLst>
          </p:cNvPr>
          <p:cNvSpPr/>
          <p:nvPr/>
        </p:nvSpPr>
        <p:spPr>
          <a:xfrm>
            <a:off x="3558537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429BD78-A02A-439B-B2F7-E1249F0EB646}"/>
              </a:ext>
            </a:extLst>
          </p:cNvPr>
          <p:cNvSpPr txBox="1"/>
          <p:nvPr/>
        </p:nvSpPr>
        <p:spPr>
          <a:xfrm>
            <a:off x="3990973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0C5F60CA-5315-44FE-AC24-846785FE8D2D}"/>
              </a:ext>
            </a:extLst>
          </p:cNvPr>
          <p:cNvCxnSpPr>
            <a:cxnSpLocks/>
          </p:cNvCxnSpPr>
          <p:nvPr/>
        </p:nvCxnSpPr>
        <p:spPr>
          <a:xfrm>
            <a:off x="5800723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4023A40-1534-4F30-A719-74512ACFEDC0}"/>
              </a:ext>
            </a:extLst>
          </p:cNvPr>
          <p:cNvSpPr txBox="1"/>
          <p:nvPr/>
        </p:nvSpPr>
        <p:spPr>
          <a:xfrm>
            <a:off x="5846443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F797499-6268-437A-BB39-71A3D08C73D6}"/>
              </a:ext>
            </a:extLst>
          </p:cNvPr>
          <p:cNvSpPr txBox="1"/>
          <p:nvPr/>
        </p:nvSpPr>
        <p:spPr>
          <a:xfrm>
            <a:off x="6333473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33CBAF2E-FEBB-4BBE-B97C-3066EAE69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286" y="1074236"/>
            <a:ext cx="528526" cy="528526"/>
          </a:xfrm>
          <a:prstGeom prst="rect">
            <a:avLst/>
          </a:prstGeom>
        </p:spPr>
      </p:pic>
      <p:pic>
        <p:nvPicPr>
          <p:cNvPr id="54" name="Gráfico 53" descr="Reproduzir">
            <a:extLst>
              <a:ext uri="{FF2B5EF4-FFF2-40B4-BE49-F238E27FC236}">
                <a16:creationId xmlns:a16="http://schemas.microsoft.com/office/drawing/2014/main" id="{8E7789AA-EC72-4BFB-A1C9-A6300F762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5975437" y="1123842"/>
            <a:ext cx="247545" cy="247545"/>
          </a:xfrm>
          <a:prstGeom prst="rect">
            <a:avLst/>
          </a:prstGeom>
        </p:spPr>
      </p:pic>
      <p:pic>
        <p:nvPicPr>
          <p:cNvPr id="55" name="Gráfico 54" descr="Reproduzir">
            <a:extLst>
              <a:ext uri="{FF2B5EF4-FFF2-40B4-BE49-F238E27FC236}">
                <a16:creationId xmlns:a16="http://schemas.microsoft.com/office/drawing/2014/main" id="{0F9E87E2-7BE7-44B4-9F96-5E25552194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6505479" y="1118396"/>
            <a:ext cx="247545" cy="247545"/>
          </a:xfrm>
          <a:prstGeom prst="rect">
            <a:avLst/>
          </a:prstGeom>
        </p:spPr>
      </p:pic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77C88CDF-4CD1-4F39-A9C5-B7293488561A}"/>
              </a:ext>
            </a:extLst>
          </p:cNvPr>
          <p:cNvSpPr/>
          <p:nvPr/>
        </p:nvSpPr>
        <p:spPr>
          <a:xfrm>
            <a:off x="7026171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2B964A1D-DB42-40D3-9688-6D165CC057E1}"/>
              </a:ext>
            </a:extLst>
          </p:cNvPr>
          <p:cNvSpPr txBox="1"/>
          <p:nvPr/>
        </p:nvSpPr>
        <p:spPr>
          <a:xfrm>
            <a:off x="7458607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226892E5-17B7-44B4-9701-6714ECED76C4}"/>
              </a:ext>
            </a:extLst>
          </p:cNvPr>
          <p:cNvCxnSpPr>
            <a:cxnSpLocks/>
          </p:cNvCxnSpPr>
          <p:nvPr/>
        </p:nvCxnSpPr>
        <p:spPr>
          <a:xfrm>
            <a:off x="9268357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43260C95-C06F-4374-B8D5-DB6F17410085}"/>
              </a:ext>
            </a:extLst>
          </p:cNvPr>
          <p:cNvSpPr txBox="1"/>
          <p:nvPr/>
        </p:nvSpPr>
        <p:spPr>
          <a:xfrm>
            <a:off x="9314077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0B5A842D-350A-436F-A79C-E6996257801B}"/>
              </a:ext>
            </a:extLst>
          </p:cNvPr>
          <p:cNvSpPr txBox="1"/>
          <p:nvPr/>
        </p:nvSpPr>
        <p:spPr>
          <a:xfrm>
            <a:off x="9801107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61" name="Imagem 60">
            <a:extLst>
              <a:ext uri="{FF2B5EF4-FFF2-40B4-BE49-F238E27FC236}">
                <a16:creationId xmlns:a16="http://schemas.microsoft.com/office/drawing/2014/main" id="{4FBE309F-15D5-451D-B043-EB0F7891F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920" y="1074236"/>
            <a:ext cx="528526" cy="528526"/>
          </a:xfrm>
          <a:prstGeom prst="rect">
            <a:avLst/>
          </a:prstGeom>
        </p:spPr>
      </p:pic>
      <p:pic>
        <p:nvPicPr>
          <p:cNvPr id="62" name="Gráfico 61" descr="Reproduzir">
            <a:extLst>
              <a:ext uri="{FF2B5EF4-FFF2-40B4-BE49-F238E27FC236}">
                <a16:creationId xmlns:a16="http://schemas.microsoft.com/office/drawing/2014/main" id="{BC3963A2-D024-4B82-8B7F-F426F08B55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9443071" y="1123842"/>
            <a:ext cx="247545" cy="247545"/>
          </a:xfrm>
          <a:prstGeom prst="rect">
            <a:avLst/>
          </a:prstGeom>
        </p:spPr>
      </p:pic>
      <p:pic>
        <p:nvPicPr>
          <p:cNvPr id="63" name="Gráfico 62" descr="Reproduzir">
            <a:extLst>
              <a:ext uri="{FF2B5EF4-FFF2-40B4-BE49-F238E27FC236}">
                <a16:creationId xmlns:a16="http://schemas.microsoft.com/office/drawing/2014/main" id="{B23E291B-01B9-472E-BF8A-FE4F403D1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9973113" y="1118396"/>
            <a:ext cx="247545" cy="247545"/>
          </a:xfrm>
          <a:prstGeom prst="rect">
            <a:avLst/>
          </a:prstGeom>
        </p:spPr>
      </p:pic>
      <p:pic>
        <p:nvPicPr>
          <p:cNvPr id="1024" name="Imagem 1023">
            <a:extLst>
              <a:ext uri="{FF2B5EF4-FFF2-40B4-BE49-F238E27FC236}">
                <a16:creationId xmlns:a16="http://schemas.microsoft.com/office/drawing/2014/main" id="{455018A8-AEC6-4F5C-A2D6-6DA7087E58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215" y="1006891"/>
            <a:ext cx="127426" cy="127426"/>
          </a:xfrm>
          <a:prstGeom prst="rect">
            <a:avLst/>
          </a:prstGeom>
        </p:spPr>
      </p:pic>
      <p:sp>
        <p:nvSpPr>
          <p:cNvPr id="66" name="CaixaDeTexto 65">
            <a:extLst>
              <a:ext uri="{FF2B5EF4-FFF2-40B4-BE49-F238E27FC236}">
                <a16:creationId xmlns:a16="http://schemas.microsoft.com/office/drawing/2014/main" id="{E4749924-F9E0-4854-9B4E-0997E67BD6D5}"/>
              </a:ext>
            </a:extLst>
          </p:cNvPr>
          <p:cNvSpPr txBox="1"/>
          <p:nvPr/>
        </p:nvSpPr>
        <p:spPr>
          <a:xfrm>
            <a:off x="4898705" y="13280593"/>
            <a:ext cx="3629884" cy="3363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4988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Canais Físicos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TCX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ATM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404988" indent="-404988">
              <a:buAutoNum type="arabicPeriod"/>
            </a:pPr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01F0ECEA-62E9-47CB-9E93-83A7CB02EA66}"/>
              </a:ext>
            </a:extLst>
          </p:cNvPr>
          <p:cNvSpPr/>
          <p:nvPr/>
        </p:nvSpPr>
        <p:spPr>
          <a:xfrm>
            <a:off x="8151495" y="1926878"/>
            <a:ext cx="3977557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4" name="Forma Livre: Forma 73">
            <a:extLst>
              <a:ext uri="{FF2B5EF4-FFF2-40B4-BE49-F238E27FC236}">
                <a16:creationId xmlns:a16="http://schemas.microsoft.com/office/drawing/2014/main" id="{DF7B8753-7D10-424A-87ED-44E96EC45762}"/>
              </a:ext>
            </a:extLst>
          </p:cNvPr>
          <p:cNvSpPr/>
          <p:nvPr/>
        </p:nvSpPr>
        <p:spPr>
          <a:xfrm>
            <a:off x="85723" y="1925506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7E0B9A4-07B6-4572-AAF8-5D125BFE0296}"/>
              </a:ext>
            </a:extLst>
          </p:cNvPr>
          <p:cNvSpPr txBox="1"/>
          <p:nvPr/>
        </p:nvSpPr>
        <p:spPr>
          <a:xfrm>
            <a:off x="121980" y="1961086"/>
            <a:ext cx="3996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Histórica dos Indicadores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93957CEF-F689-4A11-B6F5-62415AB9EEE3}"/>
              </a:ext>
            </a:extLst>
          </p:cNvPr>
          <p:cNvSpPr txBox="1"/>
          <p:nvPr/>
        </p:nvSpPr>
        <p:spPr>
          <a:xfrm>
            <a:off x="8179435" y="1961086"/>
            <a:ext cx="3949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</a:t>
            </a:r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1D376816-2C23-42AF-8211-4217935C73BD}"/>
              </a:ext>
            </a:extLst>
          </p:cNvPr>
          <p:cNvSpPr/>
          <p:nvPr/>
        </p:nvSpPr>
        <p:spPr>
          <a:xfrm>
            <a:off x="85723" y="2292815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B860C0E8-8258-49EF-8319-EA14F733EC6C}"/>
              </a:ext>
            </a:extLst>
          </p:cNvPr>
          <p:cNvSpPr/>
          <p:nvPr/>
        </p:nvSpPr>
        <p:spPr>
          <a:xfrm>
            <a:off x="8151495" y="2294187"/>
            <a:ext cx="3974380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1105597F-498A-45AD-A0A7-A50FAEC03C77}"/>
              </a:ext>
            </a:extLst>
          </p:cNvPr>
          <p:cNvCxnSpPr>
            <a:cxnSpLocks/>
          </p:cNvCxnSpPr>
          <p:nvPr/>
        </p:nvCxnSpPr>
        <p:spPr>
          <a:xfrm>
            <a:off x="10153822" y="2834506"/>
            <a:ext cx="0" cy="1459428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9E73A22F-B7F0-41F2-91F5-F563F3B514EC}"/>
              </a:ext>
            </a:extLst>
          </p:cNvPr>
          <p:cNvSpPr/>
          <p:nvPr/>
        </p:nvSpPr>
        <p:spPr>
          <a:xfrm>
            <a:off x="8209430" y="2349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91F89EAA-9A5E-4EF1-8306-A75280B919DD}"/>
              </a:ext>
            </a:extLst>
          </p:cNvPr>
          <p:cNvSpPr txBox="1"/>
          <p:nvPr/>
        </p:nvSpPr>
        <p:spPr>
          <a:xfrm>
            <a:off x="8368230" y="2387957"/>
            <a:ext cx="1550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</a:t>
            </a:r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D5CD8986-E516-42D2-B085-C34CD599EEAC}"/>
              </a:ext>
            </a:extLst>
          </p:cNvPr>
          <p:cNvSpPr/>
          <p:nvPr/>
        </p:nvSpPr>
        <p:spPr>
          <a:xfrm>
            <a:off x="85725" y="4529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43455C0E-7E75-4AA8-AD22-90E94CC52C7B}"/>
              </a:ext>
            </a:extLst>
          </p:cNvPr>
          <p:cNvSpPr txBox="1"/>
          <p:nvPr/>
        </p:nvSpPr>
        <p:spPr>
          <a:xfrm>
            <a:off x="1421100" y="12417694"/>
            <a:ext cx="1995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</a:t>
            </a:r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9072571C-EAE0-439D-9DE0-E3CAF19AF1D1}"/>
              </a:ext>
            </a:extLst>
          </p:cNvPr>
          <p:cNvSpPr/>
          <p:nvPr/>
        </p:nvSpPr>
        <p:spPr>
          <a:xfrm>
            <a:off x="85724" y="4899774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1C3610F5-D14D-4B2E-B868-6B21D58578AE}"/>
              </a:ext>
            </a:extLst>
          </p:cNvPr>
          <p:cNvSpPr/>
          <p:nvPr/>
        </p:nvSpPr>
        <p:spPr>
          <a:xfrm>
            <a:off x="10167652" y="2349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EB1BE637-7587-405C-B208-25C772EFB0B5}"/>
              </a:ext>
            </a:extLst>
          </p:cNvPr>
          <p:cNvSpPr txBox="1"/>
          <p:nvPr/>
        </p:nvSpPr>
        <p:spPr>
          <a:xfrm>
            <a:off x="10278160" y="2394099"/>
            <a:ext cx="1696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de Atualização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0F739C90-67F2-409B-8F70-8C10944B2140}"/>
              </a:ext>
            </a:extLst>
          </p:cNvPr>
          <p:cNvSpPr/>
          <p:nvPr/>
        </p:nvSpPr>
        <p:spPr>
          <a:xfrm>
            <a:off x="638626" y="6524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2" name="Retângulo: Cantos Arredondados 131">
            <a:extLst>
              <a:ext uri="{FF2B5EF4-FFF2-40B4-BE49-F238E27FC236}">
                <a16:creationId xmlns:a16="http://schemas.microsoft.com/office/drawing/2014/main" id="{15BA7748-E9DF-4F95-8DCA-0F95592E0221}"/>
              </a:ext>
            </a:extLst>
          </p:cNvPr>
          <p:cNvSpPr/>
          <p:nvPr/>
        </p:nvSpPr>
        <p:spPr>
          <a:xfrm>
            <a:off x="201861" y="6524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261EE39D-ABB1-4BF6-816F-A9A3CAD6EC93}"/>
              </a:ext>
            </a:extLst>
          </p:cNvPr>
          <p:cNvSpPr/>
          <p:nvPr/>
        </p:nvSpPr>
        <p:spPr>
          <a:xfrm>
            <a:off x="201863" y="4961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6" name="Gráfico 135" descr="Seta circular">
            <a:extLst>
              <a:ext uri="{FF2B5EF4-FFF2-40B4-BE49-F238E27FC236}">
                <a16:creationId xmlns:a16="http://schemas.microsoft.com/office/drawing/2014/main" id="{E15BF13E-C7A2-4B93-97B2-CBE798A87A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44830" y="6042952"/>
            <a:ext cx="1401720" cy="1401720"/>
          </a:xfrm>
          <a:prstGeom prst="rect">
            <a:avLst/>
          </a:prstGeom>
        </p:spPr>
      </p:pic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A903EAEC-E849-4A36-AACA-071A62580EFF}"/>
              </a:ext>
            </a:extLst>
          </p:cNvPr>
          <p:cNvSpPr txBox="1"/>
          <p:nvPr/>
        </p:nvSpPr>
        <p:spPr>
          <a:xfrm>
            <a:off x="3156438" y="6082461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055BEF02-B316-4093-9031-BDFE7A3EF761}"/>
              </a:ext>
            </a:extLst>
          </p:cNvPr>
          <p:cNvSpPr txBox="1"/>
          <p:nvPr/>
        </p:nvSpPr>
        <p:spPr>
          <a:xfrm rot="16200000">
            <a:off x="14775" y="6723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9EB64AE3-35D9-4EFC-9D61-B4D7040CD96E}"/>
              </a:ext>
            </a:extLst>
          </p:cNvPr>
          <p:cNvSpPr txBox="1"/>
          <p:nvPr/>
        </p:nvSpPr>
        <p:spPr>
          <a:xfrm rot="16200000">
            <a:off x="-91812" y="5320313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E9E1C9A3-232A-4B9E-A06E-D98D09943BF2}"/>
              </a:ext>
            </a:extLst>
          </p:cNvPr>
          <p:cNvSpPr/>
          <p:nvPr/>
        </p:nvSpPr>
        <p:spPr>
          <a:xfrm>
            <a:off x="201862" y="5978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157E3E6F-8747-4996-9843-C41F9695FD0A}"/>
              </a:ext>
            </a:extLst>
          </p:cNvPr>
          <p:cNvSpPr txBox="1"/>
          <p:nvPr/>
        </p:nvSpPr>
        <p:spPr>
          <a:xfrm rot="16200000">
            <a:off x="134989" y="6116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FC78D08-B21C-42B2-8839-690A6D7C7C13}"/>
              </a:ext>
            </a:extLst>
          </p:cNvPr>
          <p:cNvSpPr txBox="1"/>
          <p:nvPr/>
        </p:nvSpPr>
        <p:spPr>
          <a:xfrm>
            <a:off x="759999" y="6911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EAB6BE6B-D060-43B4-A4C2-05EB0A8045F4}"/>
              </a:ext>
            </a:extLst>
          </p:cNvPr>
          <p:cNvSpPr txBox="1"/>
          <p:nvPr/>
        </p:nvSpPr>
        <p:spPr>
          <a:xfrm>
            <a:off x="1516008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97" name="Gráfico 96" descr="Seta circular">
            <a:extLst>
              <a:ext uri="{FF2B5EF4-FFF2-40B4-BE49-F238E27FC236}">
                <a16:creationId xmlns:a16="http://schemas.microsoft.com/office/drawing/2014/main" id="{05956FD2-9D0B-4F17-B6EE-2CC9094D5E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44830" y="4886829"/>
            <a:ext cx="1401720" cy="1401720"/>
          </a:xfrm>
          <a:prstGeom prst="rect">
            <a:avLst/>
          </a:prstGeom>
        </p:spPr>
      </p:pic>
      <p:sp>
        <p:nvSpPr>
          <p:cNvPr id="98" name="CaixaDeTexto 97">
            <a:extLst>
              <a:ext uri="{FF2B5EF4-FFF2-40B4-BE49-F238E27FC236}">
                <a16:creationId xmlns:a16="http://schemas.microsoft.com/office/drawing/2014/main" id="{10048EF7-6B25-4FD8-B5A9-FF5BDA7439FA}"/>
              </a:ext>
            </a:extLst>
          </p:cNvPr>
          <p:cNvSpPr txBox="1"/>
          <p:nvPr/>
        </p:nvSpPr>
        <p:spPr>
          <a:xfrm>
            <a:off x="3156438" y="4886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AFCEE6EF-45EB-44C6-A8AA-49DE182AA3C5}"/>
              </a:ext>
            </a:extLst>
          </p:cNvPr>
          <p:cNvSpPr txBox="1"/>
          <p:nvPr/>
        </p:nvSpPr>
        <p:spPr>
          <a:xfrm>
            <a:off x="2191201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00" name="Forma Livre: Forma 99">
            <a:extLst>
              <a:ext uri="{FF2B5EF4-FFF2-40B4-BE49-F238E27FC236}">
                <a16:creationId xmlns:a16="http://schemas.microsoft.com/office/drawing/2014/main" id="{4D048BE4-9CDD-43A3-8199-9DEE93588395}"/>
              </a:ext>
            </a:extLst>
          </p:cNvPr>
          <p:cNvSpPr/>
          <p:nvPr/>
        </p:nvSpPr>
        <p:spPr>
          <a:xfrm>
            <a:off x="4111843" y="4529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1" name="Forma Livre: Forma 100">
            <a:extLst>
              <a:ext uri="{FF2B5EF4-FFF2-40B4-BE49-F238E27FC236}">
                <a16:creationId xmlns:a16="http://schemas.microsoft.com/office/drawing/2014/main" id="{EAE7F16D-6E43-4A95-AFA5-8E6485C008F5}"/>
              </a:ext>
            </a:extLst>
          </p:cNvPr>
          <p:cNvSpPr/>
          <p:nvPr/>
        </p:nvSpPr>
        <p:spPr>
          <a:xfrm>
            <a:off x="4111842" y="4899774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B357C87D-0FF9-41D6-849D-3A09D6980C84}"/>
              </a:ext>
            </a:extLst>
          </p:cNvPr>
          <p:cNvSpPr/>
          <p:nvPr/>
        </p:nvSpPr>
        <p:spPr>
          <a:xfrm>
            <a:off x="4664744" y="6524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F0D23FCD-6CCB-4AB9-8553-1DE6B58A7E71}"/>
              </a:ext>
            </a:extLst>
          </p:cNvPr>
          <p:cNvSpPr/>
          <p:nvPr/>
        </p:nvSpPr>
        <p:spPr>
          <a:xfrm>
            <a:off x="4227979" y="6524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F8390125-B5A3-4C03-BA11-6C388D11342A}"/>
              </a:ext>
            </a:extLst>
          </p:cNvPr>
          <p:cNvSpPr/>
          <p:nvPr/>
        </p:nvSpPr>
        <p:spPr>
          <a:xfrm>
            <a:off x="4227981" y="4961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5" name="Gráfico 104" descr="Seta circular">
            <a:extLst>
              <a:ext uri="{FF2B5EF4-FFF2-40B4-BE49-F238E27FC236}">
                <a16:creationId xmlns:a16="http://schemas.microsoft.com/office/drawing/2014/main" id="{A926DEE0-37E5-44B5-86FF-5B1A23423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70948" y="6042952"/>
            <a:ext cx="1401720" cy="1401720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19C7A1F9-3D92-4BFB-B009-0D2DE06AE7E6}"/>
              </a:ext>
            </a:extLst>
          </p:cNvPr>
          <p:cNvSpPr txBox="1"/>
          <p:nvPr/>
        </p:nvSpPr>
        <p:spPr>
          <a:xfrm>
            <a:off x="7182556" y="6082461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0BC802C9-DA3C-415E-A610-E3D75240E866}"/>
              </a:ext>
            </a:extLst>
          </p:cNvPr>
          <p:cNvSpPr txBox="1"/>
          <p:nvPr/>
        </p:nvSpPr>
        <p:spPr>
          <a:xfrm rot="16200000">
            <a:off x="4040893" y="6723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AB64BE5B-B9BC-41FA-8E4A-76BEAFF749A8}"/>
              </a:ext>
            </a:extLst>
          </p:cNvPr>
          <p:cNvSpPr txBox="1"/>
          <p:nvPr/>
        </p:nvSpPr>
        <p:spPr>
          <a:xfrm rot="16200000">
            <a:off x="3934306" y="5320313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111F86F5-39B0-48F0-AF76-EA58A585158E}"/>
              </a:ext>
            </a:extLst>
          </p:cNvPr>
          <p:cNvSpPr/>
          <p:nvPr/>
        </p:nvSpPr>
        <p:spPr>
          <a:xfrm>
            <a:off x="4227980" y="5978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DFEE2CB3-7996-45BE-8499-57F42DF2E311}"/>
              </a:ext>
            </a:extLst>
          </p:cNvPr>
          <p:cNvSpPr txBox="1"/>
          <p:nvPr/>
        </p:nvSpPr>
        <p:spPr>
          <a:xfrm rot="16200000">
            <a:off x="4161107" y="6116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4DD56084-9FD4-46B2-975F-F2EC25C7941A}"/>
              </a:ext>
            </a:extLst>
          </p:cNvPr>
          <p:cNvSpPr txBox="1"/>
          <p:nvPr/>
        </p:nvSpPr>
        <p:spPr>
          <a:xfrm>
            <a:off x="4786117" y="6911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6B013859-9807-46CB-9760-CBAE0B7D5D0D}"/>
              </a:ext>
            </a:extLst>
          </p:cNvPr>
          <p:cNvSpPr txBox="1"/>
          <p:nvPr/>
        </p:nvSpPr>
        <p:spPr>
          <a:xfrm>
            <a:off x="5542126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13" name="Gráfico 112" descr="Seta circular">
            <a:extLst>
              <a:ext uri="{FF2B5EF4-FFF2-40B4-BE49-F238E27FC236}">
                <a16:creationId xmlns:a16="http://schemas.microsoft.com/office/drawing/2014/main" id="{2F93EE24-4BC6-42F7-8DE6-1E5F0069A3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70948" y="4886829"/>
            <a:ext cx="1401720" cy="1401720"/>
          </a:xfrm>
          <a:prstGeom prst="rect">
            <a:avLst/>
          </a:prstGeom>
        </p:spPr>
      </p:pic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C1A5F684-5FD7-48A4-B74F-67F18B7967C1}"/>
              </a:ext>
            </a:extLst>
          </p:cNvPr>
          <p:cNvSpPr txBox="1"/>
          <p:nvPr/>
        </p:nvSpPr>
        <p:spPr>
          <a:xfrm>
            <a:off x="7182556" y="4886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97547756-7DA3-4886-8810-9EB00DC4F20B}"/>
              </a:ext>
            </a:extLst>
          </p:cNvPr>
          <p:cNvSpPr txBox="1"/>
          <p:nvPr/>
        </p:nvSpPr>
        <p:spPr>
          <a:xfrm>
            <a:off x="6217319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16" name="Forma Livre: Forma 115">
            <a:extLst>
              <a:ext uri="{FF2B5EF4-FFF2-40B4-BE49-F238E27FC236}">
                <a16:creationId xmlns:a16="http://schemas.microsoft.com/office/drawing/2014/main" id="{8AF439DF-1BC4-4835-ABD7-B86BBFD860E0}"/>
              </a:ext>
            </a:extLst>
          </p:cNvPr>
          <p:cNvSpPr/>
          <p:nvPr/>
        </p:nvSpPr>
        <p:spPr>
          <a:xfrm>
            <a:off x="8150773" y="4524555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7" name="Forma Livre: Forma 116">
            <a:extLst>
              <a:ext uri="{FF2B5EF4-FFF2-40B4-BE49-F238E27FC236}">
                <a16:creationId xmlns:a16="http://schemas.microsoft.com/office/drawing/2014/main" id="{2F0E13D7-CF4D-4072-AF68-FB77AAE62C49}"/>
              </a:ext>
            </a:extLst>
          </p:cNvPr>
          <p:cNvSpPr/>
          <p:nvPr/>
        </p:nvSpPr>
        <p:spPr>
          <a:xfrm>
            <a:off x="8150772" y="4895323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95331C35-E1FE-4AC5-9554-8DEB992B0F19}"/>
              </a:ext>
            </a:extLst>
          </p:cNvPr>
          <p:cNvSpPr/>
          <p:nvPr/>
        </p:nvSpPr>
        <p:spPr>
          <a:xfrm>
            <a:off x="8703674" y="6519748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Retângulo: Cantos Arredondados 118">
            <a:extLst>
              <a:ext uri="{FF2B5EF4-FFF2-40B4-BE49-F238E27FC236}">
                <a16:creationId xmlns:a16="http://schemas.microsoft.com/office/drawing/2014/main" id="{2B4AADB8-9CB2-4419-A7ED-EED59F757527}"/>
              </a:ext>
            </a:extLst>
          </p:cNvPr>
          <p:cNvSpPr/>
          <p:nvPr/>
        </p:nvSpPr>
        <p:spPr>
          <a:xfrm>
            <a:off x="8266909" y="6519748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Retângulo: Cantos Arredondados 119">
            <a:extLst>
              <a:ext uri="{FF2B5EF4-FFF2-40B4-BE49-F238E27FC236}">
                <a16:creationId xmlns:a16="http://schemas.microsoft.com/office/drawing/2014/main" id="{992CCA09-14DC-42B1-AD17-4F6918F0E4BB}"/>
              </a:ext>
            </a:extLst>
          </p:cNvPr>
          <p:cNvSpPr/>
          <p:nvPr/>
        </p:nvSpPr>
        <p:spPr>
          <a:xfrm>
            <a:off x="8266911" y="4957288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1" name="Gráfico 120" descr="Seta circular">
            <a:extLst>
              <a:ext uri="{FF2B5EF4-FFF2-40B4-BE49-F238E27FC236}">
                <a16:creationId xmlns:a16="http://schemas.microsoft.com/office/drawing/2014/main" id="{C50FA3AA-CEE6-4052-9382-BBB073DE86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9878" y="6038501"/>
            <a:ext cx="1401720" cy="1401720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0CE5EE28-C217-4BA8-B33E-66EEC0AF3D7B}"/>
              </a:ext>
            </a:extLst>
          </p:cNvPr>
          <p:cNvSpPr txBox="1"/>
          <p:nvPr/>
        </p:nvSpPr>
        <p:spPr>
          <a:xfrm>
            <a:off x="11221486" y="607801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ECF2704F-5A61-4388-BCD0-8876B99EC375}"/>
              </a:ext>
            </a:extLst>
          </p:cNvPr>
          <p:cNvSpPr txBox="1"/>
          <p:nvPr/>
        </p:nvSpPr>
        <p:spPr>
          <a:xfrm rot="16200000">
            <a:off x="8079823" y="6718879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C5D15A93-1A1C-467F-BC3E-401A947BB09E}"/>
              </a:ext>
            </a:extLst>
          </p:cNvPr>
          <p:cNvSpPr txBox="1"/>
          <p:nvPr/>
        </p:nvSpPr>
        <p:spPr>
          <a:xfrm rot="16200000">
            <a:off x="7973236" y="5315862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25" name="Retângulo: Cantos Arredondados 124">
            <a:extLst>
              <a:ext uri="{FF2B5EF4-FFF2-40B4-BE49-F238E27FC236}">
                <a16:creationId xmlns:a16="http://schemas.microsoft.com/office/drawing/2014/main" id="{D8C172AC-570F-4033-AF9B-9E123C8127FE}"/>
              </a:ext>
            </a:extLst>
          </p:cNvPr>
          <p:cNvSpPr/>
          <p:nvPr/>
        </p:nvSpPr>
        <p:spPr>
          <a:xfrm>
            <a:off x="8266910" y="5973655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3F07F949-8A50-4CB0-B2CF-4A4EF56C33A6}"/>
              </a:ext>
            </a:extLst>
          </p:cNvPr>
          <p:cNvSpPr txBox="1"/>
          <p:nvPr/>
        </p:nvSpPr>
        <p:spPr>
          <a:xfrm rot="16200000">
            <a:off x="8200037" y="6111897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BE177A1D-52E4-4912-ACF6-2C9FB74BEEB7}"/>
              </a:ext>
            </a:extLst>
          </p:cNvPr>
          <p:cNvSpPr txBox="1"/>
          <p:nvPr/>
        </p:nvSpPr>
        <p:spPr>
          <a:xfrm>
            <a:off x="8825047" y="6906699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55CF9F8C-78F9-4868-8D97-C07F194B5D1B}"/>
              </a:ext>
            </a:extLst>
          </p:cNvPr>
          <p:cNvSpPr txBox="1"/>
          <p:nvPr/>
        </p:nvSpPr>
        <p:spPr>
          <a:xfrm>
            <a:off x="9581056" y="6906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34" name="Gráfico 133" descr="Seta circular">
            <a:extLst>
              <a:ext uri="{FF2B5EF4-FFF2-40B4-BE49-F238E27FC236}">
                <a16:creationId xmlns:a16="http://schemas.microsoft.com/office/drawing/2014/main" id="{C7000E78-5635-4779-9B9C-7123D48C64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9878" y="4882378"/>
            <a:ext cx="1401720" cy="1401720"/>
          </a:xfrm>
          <a:prstGeom prst="rect">
            <a:avLst/>
          </a:prstGeom>
        </p:spPr>
      </p:pic>
      <p:sp>
        <p:nvSpPr>
          <p:cNvPr id="140" name="CaixaDeTexto 139">
            <a:extLst>
              <a:ext uri="{FF2B5EF4-FFF2-40B4-BE49-F238E27FC236}">
                <a16:creationId xmlns:a16="http://schemas.microsoft.com/office/drawing/2014/main" id="{3917896E-1424-48AD-AD66-A683FFBB5C8E}"/>
              </a:ext>
            </a:extLst>
          </p:cNvPr>
          <p:cNvSpPr txBox="1"/>
          <p:nvPr/>
        </p:nvSpPr>
        <p:spPr>
          <a:xfrm>
            <a:off x="11221486" y="4882377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7B1E6963-121F-4182-BEEB-B242D6A13E79}"/>
              </a:ext>
            </a:extLst>
          </p:cNvPr>
          <p:cNvSpPr txBox="1"/>
          <p:nvPr/>
        </p:nvSpPr>
        <p:spPr>
          <a:xfrm>
            <a:off x="10256249" y="6906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9431DA06-8A57-4DD3-9EE3-7072A14A3465}"/>
              </a:ext>
            </a:extLst>
          </p:cNvPr>
          <p:cNvSpPr txBox="1"/>
          <p:nvPr/>
        </p:nvSpPr>
        <p:spPr>
          <a:xfrm>
            <a:off x="575801" y="4582038"/>
            <a:ext cx="3485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8B56486-C922-4F63-9A24-71E84EB358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4572665"/>
            <a:ext cx="264294" cy="264294"/>
          </a:xfrm>
          <a:prstGeom prst="rect">
            <a:avLst/>
          </a:prstGeom>
        </p:spPr>
      </p:pic>
      <p:sp>
        <p:nvSpPr>
          <p:cNvPr id="143" name="CaixaDeTexto 142">
            <a:extLst>
              <a:ext uri="{FF2B5EF4-FFF2-40B4-BE49-F238E27FC236}">
                <a16:creationId xmlns:a16="http://schemas.microsoft.com/office/drawing/2014/main" id="{D80326AD-DCEC-47B1-89F7-BFF90A73D496}"/>
              </a:ext>
            </a:extLst>
          </p:cNvPr>
          <p:cNvSpPr txBox="1"/>
          <p:nvPr/>
        </p:nvSpPr>
        <p:spPr>
          <a:xfrm>
            <a:off x="4592087" y="4577352"/>
            <a:ext cx="3492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02</a:t>
            </a:r>
          </a:p>
        </p:txBody>
      </p:sp>
      <p:pic>
        <p:nvPicPr>
          <p:cNvPr id="174" name="Imagem 173">
            <a:extLst>
              <a:ext uri="{FF2B5EF4-FFF2-40B4-BE49-F238E27FC236}">
                <a16:creationId xmlns:a16="http://schemas.microsoft.com/office/drawing/2014/main" id="{327033A4-2AFB-4EDE-B36E-D91D517750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423" y="4567979"/>
            <a:ext cx="264294" cy="264294"/>
          </a:xfrm>
          <a:prstGeom prst="rect">
            <a:avLst/>
          </a:prstGeom>
        </p:spPr>
      </p:pic>
      <p:sp>
        <p:nvSpPr>
          <p:cNvPr id="175" name="CaixaDeTexto 174">
            <a:extLst>
              <a:ext uri="{FF2B5EF4-FFF2-40B4-BE49-F238E27FC236}">
                <a16:creationId xmlns:a16="http://schemas.microsoft.com/office/drawing/2014/main" id="{869304C9-BBE1-4A17-B562-8B5277569446}"/>
              </a:ext>
            </a:extLst>
          </p:cNvPr>
          <p:cNvSpPr txBox="1"/>
          <p:nvPr/>
        </p:nvSpPr>
        <p:spPr>
          <a:xfrm>
            <a:off x="8645953" y="4577352"/>
            <a:ext cx="3469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03</a:t>
            </a:r>
          </a:p>
        </p:txBody>
      </p:sp>
      <p:pic>
        <p:nvPicPr>
          <p:cNvPr id="176" name="Imagem 175">
            <a:extLst>
              <a:ext uri="{FF2B5EF4-FFF2-40B4-BE49-F238E27FC236}">
                <a16:creationId xmlns:a16="http://schemas.microsoft.com/office/drawing/2014/main" id="{FED871C4-B479-4A7B-972E-146F1F4B8C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289" y="4567979"/>
            <a:ext cx="264294" cy="264294"/>
          </a:xfrm>
          <a:prstGeom prst="rect">
            <a:avLst/>
          </a:prstGeom>
        </p:spPr>
      </p:pic>
      <p:cxnSp>
        <p:nvCxnSpPr>
          <p:cNvPr id="177" name="Conector reto 176">
            <a:extLst>
              <a:ext uri="{FF2B5EF4-FFF2-40B4-BE49-F238E27FC236}">
                <a16:creationId xmlns:a16="http://schemas.microsoft.com/office/drawing/2014/main" id="{DC6D6B1A-0B1D-4E96-9330-1C22FEAB72B2}"/>
              </a:ext>
            </a:extLst>
          </p:cNvPr>
          <p:cNvCxnSpPr>
            <a:cxnSpLocks/>
          </p:cNvCxnSpPr>
          <p:nvPr/>
        </p:nvCxnSpPr>
        <p:spPr>
          <a:xfrm>
            <a:off x="201861" y="9920034"/>
            <a:ext cx="11707908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Forma Livre: Forma 177">
            <a:extLst>
              <a:ext uri="{FF2B5EF4-FFF2-40B4-BE49-F238E27FC236}">
                <a16:creationId xmlns:a16="http://schemas.microsoft.com/office/drawing/2014/main" id="{453B58A6-491C-4B35-8984-688745735CAE}"/>
              </a:ext>
            </a:extLst>
          </p:cNvPr>
          <p:cNvSpPr/>
          <p:nvPr/>
        </p:nvSpPr>
        <p:spPr>
          <a:xfrm>
            <a:off x="85781" y="7315413"/>
            <a:ext cx="3971869" cy="2530067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1" name="Forma Livre: Forma 130">
            <a:extLst>
              <a:ext uri="{FF2B5EF4-FFF2-40B4-BE49-F238E27FC236}">
                <a16:creationId xmlns:a16="http://schemas.microsoft.com/office/drawing/2014/main" id="{E1CF4234-25FA-435E-9C6E-57B3CFF46935}"/>
              </a:ext>
            </a:extLst>
          </p:cNvPr>
          <p:cNvSpPr/>
          <p:nvPr/>
        </p:nvSpPr>
        <p:spPr>
          <a:xfrm>
            <a:off x="4109601" y="7323449"/>
            <a:ext cx="3975045" cy="2530067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5" name="Forma Livre: Forma 134">
            <a:extLst>
              <a:ext uri="{FF2B5EF4-FFF2-40B4-BE49-F238E27FC236}">
                <a16:creationId xmlns:a16="http://schemas.microsoft.com/office/drawing/2014/main" id="{A866C492-E8EA-4191-9139-F1EBC667508B}"/>
              </a:ext>
            </a:extLst>
          </p:cNvPr>
          <p:cNvSpPr/>
          <p:nvPr/>
        </p:nvSpPr>
        <p:spPr>
          <a:xfrm>
            <a:off x="8150829" y="7323449"/>
            <a:ext cx="3975045" cy="2530067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8835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2BBCD3-28BB-4159-B7AB-2AE3B9AD0839}"/>
              </a:ext>
            </a:extLst>
          </p:cNvPr>
          <p:cNvSpPr/>
          <p:nvPr/>
        </p:nvSpPr>
        <p:spPr>
          <a:xfrm>
            <a:off x="0" y="-1"/>
            <a:ext cx="12192000" cy="21599525"/>
          </a:xfrm>
          <a:prstGeom prst="rect">
            <a:avLst/>
          </a:prstGeom>
          <a:solidFill>
            <a:srgbClr val="0D122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2CCC4B-8E46-4C53-9C8C-F539E9F25510}"/>
              </a:ext>
            </a:extLst>
          </p:cNvPr>
          <p:cNvSpPr txBox="1"/>
          <p:nvPr/>
        </p:nvSpPr>
        <p:spPr>
          <a:xfrm>
            <a:off x="858832" y="56220"/>
            <a:ext cx="745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Macro Assunto 01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BE1310-5803-4773-BDD2-03D78D89E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008F0F8-5CB2-41BD-BE82-1560D97C040D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analítica sobre transações Itaú</a:t>
            </a:r>
          </a:p>
        </p:txBody>
      </p:sp>
      <p:pic>
        <p:nvPicPr>
          <p:cNvPr id="1026" name="Picture 2" descr="Logo Banco Itaú – Logos PNG">
            <a:extLst>
              <a:ext uri="{FF2B5EF4-FFF2-40B4-BE49-F238E27FC236}">
                <a16:creationId xmlns:a16="http://schemas.microsoft.com/office/drawing/2014/main" id="{5AD73AA6-6157-4F26-BA1E-0904327AA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29E05F2-7F0D-4A6F-A7AA-C19ACF0DB976}"/>
              </a:ext>
            </a:extLst>
          </p:cNvPr>
          <p:cNvCxnSpPr>
            <a:cxnSpLocks/>
          </p:cNvCxnSpPr>
          <p:nvPr/>
        </p:nvCxnSpPr>
        <p:spPr>
          <a:xfrm>
            <a:off x="0" y="813190"/>
            <a:ext cx="12192000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5C0A600-E8E7-4801-A1C9-B9D4FCDC6A58}"/>
              </a:ext>
            </a:extLst>
          </p:cNvPr>
          <p:cNvSpPr/>
          <p:nvPr/>
        </p:nvSpPr>
        <p:spPr>
          <a:xfrm>
            <a:off x="85724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644BD20-84C5-4A52-BE16-4212C5761C1C}"/>
              </a:ext>
            </a:extLst>
          </p:cNvPr>
          <p:cNvSpPr txBox="1"/>
          <p:nvPr/>
        </p:nvSpPr>
        <p:spPr>
          <a:xfrm>
            <a:off x="518160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29826AD-C164-4626-BC6D-DFD444425401}"/>
              </a:ext>
            </a:extLst>
          </p:cNvPr>
          <p:cNvCxnSpPr>
            <a:cxnSpLocks/>
          </p:cNvCxnSpPr>
          <p:nvPr/>
        </p:nvCxnSpPr>
        <p:spPr>
          <a:xfrm>
            <a:off x="2327910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4703743-72AD-4C61-8E0A-DF8AD3A4554A}"/>
              </a:ext>
            </a:extLst>
          </p:cNvPr>
          <p:cNvSpPr/>
          <p:nvPr/>
        </p:nvSpPr>
        <p:spPr>
          <a:xfrm>
            <a:off x="10483764" y="958189"/>
            <a:ext cx="1586257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7A0C44F-F172-41F5-BD3A-DE00EC82E1E8}"/>
              </a:ext>
            </a:extLst>
          </p:cNvPr>
          <p:cNvSpPr txBox="1"/>
          <p:nvPr/>
        </p:nvSpPr>
        <p:spPr>
          <a:xfrm>
            <a:off x="10438692" y="1460623"/>
            <a:ext cx="1676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 indicador ao lado para filtrar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5B0AA31-BD72-4451-8A65-FD2E171304A9}"/>
              </a:ext>
            </a:extLst>
          </p:cNvPr>
          <p:cNvSpPr txBox="1"/>
          <p:nvPr/>
        </p:nvSpPr>
        <p:spPr>
          <a:xfrm>
            <a:off x="2373630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FF06F69-7C6A-4653-8F10-E8AE29D581AD}"/>
              </a:ext>
            </a:extLst>
          </p:cNvPr>
          <p:cNvSpPr txBox="1"/>
          <p:nvPr/>
        </p:nvSpPr>
        <p:spPr>
          <a:xfrm>
            <a:off x="2860660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1B580845-0D95-467D-B5C9-5B1412AEE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73" y="1074236"/>
            <a:ext cx="528526" cy="528526"/>
          </a:xfrm>
          <a:prstGeom prst="rect">
            <a:avLst/>
          </a:prstGeom>
        </p:spPr>
      </p:pic>
      <p:pic>
        <p:nvPicPr>
          <p:cNvPr id="35" name="Gráfico 34" descr="Reproduzir">
            <a:extLst>
              <a:ext uri="{FF2B5EF4-FFF2-40B4-BE49-F238E27FC236}">
                <a16:creationId xmlns:a16="http://schemas.microsoft.com/office/drawing/2014/main" id="{C5E1D9E2-37AF-459A-9874-35A39469A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2502624" y="1123842"/>
            <a:ext cx="247545" cy="247545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A8E159D1-EA12-427F-8281-7E164A1EE9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1937" y="8883442"/>
            <a:ext cx="3276600" cy="2200275"/>
          </a:xfrm>
          <a:prstGeom prst="rect">
            <a:avLst/>
          </a:prstGeom>
        </p:spPr>
      </p:pic>
      <p:pic>
        <p:nvPicPr>
          <p:cNvPr id="39" name="Gráfico 38" descr="Reproduzir">
            <a:extLst>
              <a:ext uri="{FF2B5EF4-FFF2-40B4-BE49-F238E27FC236}">
                <a16:creationId xmlns:a16="http://schemas.microsoft.com/office/drawing/2014/main" id="{CC98CC96-69B2-49E9-8BD2-971EACC720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3032666" y="1118396"/>
            <a:ext cx="247545" cy="247545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FF90B76D-4CDB-4F96-8BAE-31F39322452B}"/>
              </a:ext>
            </a:extLst>
          </p:cNvPr>
          <p:cNvSpPr/>
          <p:nvPr/>
        </p:nvSpPr>
        <p:spPr>
          <a:xfrm>
            <a:off x="3558537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429BD78-A02A-439B-B2F7-E1249F0EB646}"/>
              </a:ext>
            </a:extLst>
          </p:cNvPr>
          <p:cNvSpPr txBox="1"/>
          <p:nvPr/>
        </p:nvSpPr>
        <p:spPr>
          <a:xfrm>
            <a:off x="3990973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0C5F60CA-5315-44FE-AC24-846785FE8D2D}"/>
              </a:ext>
            </a:extLst>
          </p:cNvPr>
          <p:cNvCxnSpPr>
            <a:cxnSpLocks/>
          </p:cNvCxnSpPr>
          <p:nvPr/>
        </p:nvCxnSpPr>
        <p:spPr>
          <a:xfrm>
            <a:off x="5800723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4023A40-1534-4F30-A719-74512ACFEDC0}"/>
              </a:ext>
            </a:extLst>
          </p:cNvPr>
          <p:cNvSpPr txBox="1"/>
          <p:nvPr/>
        </p:nvSpPr>
        <p:spPr>
          <a:xfrm>
            <a:off x="5846443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F797499-6268-437A-BB39-71A3D08C73D6}"/>
              </a:ext>
            </a:extLst>
          </p:cNvPr>
          <p:cNvSpPr txBox="1"/>
          <p:nvPr/>
        </p:nvSpPr>
        <p:spPr>
          <a:xfrm>
            <a:off x="6333473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33CBAF2E-FEBB-4BBE-B97C-3066EAE69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286" y="1074236"/>
            <a:ext cx="528526" cy="528526"/>
          </a:xfrm>
          <a:prstGeom prst="rect">
            <a:avLst/>
          </a:prstGeom>
        </p:spPr>
      </p:pic>
      <p:pic>
        <p:nvPicPr>
          <p:cNvPr id="54" name="Gráfico 53" descr="Reproduzir">
            <a:extLst>
              <a:ext uri="{FF2B5EF4-FFF2-40B4-BE49-F238E27FC236}">
                <a16:creationId xmlns:a16="http://schemas.microsoft.com/office/drawing/2014/main" id="{8E7789AA-EC72-4BFB-A1C9-A6300F762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5975437" y="1123842"/>
            <a:ext cx="247545" cy="247545"/>
          </a:xfrm>
          <a:prstGeom prst="rect">
            <a:avLst/>
          </a:prstGeom>
        </p:spPr>
      </p:pic>
      <p:pic>
        <p:nvPicPr>
          <p:cNvPr id="55" name="Gráfico 54" descr="Reproduzir">
            <a:extLst>
              <a:ext uri="{FF2B5EF4-FFF2-40B4-BE49-F238E27FC236}">
                <a16:creationId xmlns:a16="http://schemas.microsoft.com/office/drawing/2014/main" id="{0F9E87E2-7BE7-44B4-9F96-5E25552194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6505479" y="1118396"/>
            <a:ext cx="247545" cy="247545"/>
          </a:xfrm>
          <a:prstGeom prst="rect">
            <a:avLst/>
          </a:prstGeom>
        </p:spPr>
      </p:pic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77C88CDF-4CD1-4F39-A9C5-B7293488561A}"/>
              </a:ext>
            </a:extLst>
          </p:cNvPr>
          <p:cNvSpPr/>
          <p:nvPr/>
        </p:nvSpPr>
        <p:spPr>
          <a:xfrm>
            <a:off x="7026171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2B964A1D-DB42-40D3-9688-6D165CC057E1}"/>
              </a:ext>
            </a:extLst>
          </p:cNvPr>
          <p:cNvSpPr txBox="1"/>
          <p:nvPr/>
        </p:nvSpPr>
        <p:spPr>
          <a:xfrm>
            <a:off x="7458607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226892E5-17B7-44B4-9701-6714ECED76C4}"/>
              </a:ext>
            </a:extLst>
          </p:cNvPr>
          <p:cNvCxnSpPr>
            <a:cxnSpLocks/>
          </p:cNvCxnSpPr>
          <p:nvPr/>
        </p:nvCxnSpPr>
        <p:spPr>
          <a:xfrm>
            <a:off x="9268357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43260C95-C06F-4374-B8D5-DB6F17410085}"/>
              </a:ext>
            </a:extLst>
          </p:cNvPr>
          <p:cNvSpPr txBox="1"/>
          <p:nvPr/>
        </p:nvSpPr>
        <p:spPr>
          <a:xfrm>
            <a:off x="9314077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0B5A842D-350A-436F-A79C-E6996257801B}"/>
              </a:ext>
            </a:extLst>
          </p:cNvPr>
          <p:cNvSpPr txBox="1"/>
          <p:nvPr/>
        </p:nvSpPr>
        <p:spPr>
          <a:xfrm>
            <a:off x="9801107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61" name="Imagem 60">
            <a:extLst>
              <a:ext uri="{FF2B5EF4-FFF2-40B4-BE49-F238E27FC236}">
                <a16:creationId xmlns:a16="http://schemas.microsoft.com/office/drawing/2014/main" id="{4FBE309F-15D5-451D-B043-EB0F7891F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920" y="1074236"/>
            <a:ext cx="528526" cy="528526"/>
          </a:xfrm>
          <a:prstGeom prst="rect">
            <a:avLst/>
          </a:prstGeom>
        </p:spPr>
      </p:pic>
      <p:pic>
        <p:nvPicPr>
          <p:cNvPr id="62" name="Gráfico 61" descr="Reproduzir">
            <a:extLst>
              <a:ext uri="{FF2B5EF4-FFF2-40B4-BE49-F238E27FC236}">
                <a16:creationId xmlns:a16="http://schemas.microsoft.com/office/drawing/2014/main" id="{BC3963A2-D024-4B82-8B7F-F426F08B55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9443071" y="1123842"/>
            <a:ext cx="247545" cy="247545"/>
          </a:xfrm>
          <a:prstGeom prst="rect">
            <a:avLst/>
          </a:prstGeom>
        </p:spPr>
      </p:pic>
      <p:pic>
        <p:nvPicPr>
          <p:cNvPr id="63" name="Gráfico 62" descr="Reproduzir">
            <a:extLst>
              <a:ext uri="{FF2B5EF4-FFF2-40B4-BE49-F238E27FC236}">
                <a16:creationId xmlns:a16="http://schemas.microsoft.com/office/drawing/2014/main" id="{B23E291B-01B9-472E-BF8A-FE4F403D1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9973113" y="1118396"/>
            <a:ext cx="247545" cy="247545"/>
          </a:xfrm>
          <a:prstGeom prst="rect">
            <a:avLst/>
          </a:prstGeom>
        </p:spPr>
      </p:pic>
      <p:pic>
        <p:nvPicPr>
          <p:cNvPr id="1024" name="Imagem 1023">
            <a:extLst>
              <a:ext uri="{FF2B5EF4-FFF2-40B4-BE49-F238E27FC236}">
                <a16:creationId xmlns:a16="http://schemas.microsoft.com/office/drawing/2014/main" id="{455018A8-AEC6-4F5C-A2D6-6DA7087E58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215" y="1006891"/>
            <a:ext cx="127426" cy="127426"/>
          </a:xfrm>
          <a:prstGeom prst="rect">
            <a:avLst/>
          </a:prstGeom>
        </p:spPr>
      </p:pic>
      <p:sp>
        <p:nvSpPr>
          <p:cNvPr id="66" name="CaixaDeTexto 65">
            <a:extLst>
              <a:ext uri="{FF2B5EF4-FFF2-40B4-BE49-F238E27FC236}">
                <a16:creationId xmlns:a16="http://schemas.microsoft.com/office/drawing/2014/main" id="{E4749924-F9E0-4854-9B4E-0997E67BD6D5}"/>
              </a:ext>
            </a:extLst>
          </p:cNvPr>
          <p:cNvSpPr txBox="1"/>
          <p:nvPr/>
        </p:nvSpPr>
        <p:spPr>
          <a:xfrm>
            <a:off x="4898705" y="13280593"/>
            <a:ext cx="3629884" cy="3363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4988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Canais Físicos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TCX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ATM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404988" indent="-404988">
              <a:buAutoNum type="arabicPeriod"/>
            </a:pPr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01F0ECEA-62E9-47CB-9E93-83A7CB02EA66}"/>
              </a:ext>
            </a:extLst>
          </p:cNvPr>
          <p:cNvSpPr/>
          <p:nvPr/>
        </p:nvSpPr>
        <p:spPr>
          <a:xfrm>
            <a:off x="8151495" y="1926878"/>
            <a:ext cx="3977557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4" name="Forma Livre: Forma 73">
            <a:extLst>
              <a:ext uri="{FF2B5EF4-FFF2-40B4-BE49-F238E27FC236}">
                <a16:creationId xmlns:a16="http://schemas.microsoft.com/office/drawing/2014/main" id="{DF7B8753-7D10-424A-87ED-44E96EC45762}"/>
              </a:ext>
            </a:extLst>
          </p:cNvPr>
          <p:cNvSpPr/>
          <p:nvPr/>
        </p:nvSpPr>
        <p:spPr>
          <a:xfrm>
            <a:off x="85723" y="1925506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7E0B9A4-07B6-4572-AAF8-5D125BFE0296}"/>
              </a:ext>
            </a:extLst>
          </p:cNvPr>
          <p:cNvSpPr txBox="1"/>
          <p:nvPr/>
        </p:nvSpPr>
        <p:spPr>
          <a:xfrm>
            <a:off x="121980" y="1961086"/>
            <a:ext cx="3996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Histórica dos Indicadores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93957CEF-F689-4A11-B6F5-62415AB9EEE3}"/>
              </a:ext>
            </a:extLst>
          </p:cNvPr>
          <p:cNvSpPr txBox="1"/>
          <p:nvPr/>
        </p:nvSpPr>
        <p:spPr>
          <a:xfrm>
            <a:off x="8179435" y="1961086"/>
            <a:ext cx="3949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</a:t>
            </a:r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1D376816-2C23-42AF-8211-4217935C73BD}"/>
              </a:ext>
            </a:extLst>
          </p:cNvPr>
          <p:cNvSpPr/>
          <p:nvPr/>
        </p:nvSpPr>
        <p:spPr>
          <a:xfrm>
            <a:off x="85723" y="2292815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B860C0E8-8258-49EF-8319-EA14F733EC6C}"/>
              </a:ext>
            </a:extLst>
          </p:cNvPr>
          <p:cNvSpPr/>
          <p:nvPr/>
        </p:nvSpPr>
        <p:spPr>
          <a:xfrm>
            <a:off x="8151495" y="2294187"/>
            <a:ext cx="3974380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1105597F-498A-45AD-A0A7-A50FAEC03C77}"/>
              </a:ext>
            </a:extLst>
          </p:cNvPr>
          <p:cNvCxnSpPr>
            <a:cxnSpLocks/>
          </p:cNvCxnSpPr>
          <p:nvPr/>
        </p:nvCxnSpPr>
        <p:spPr>
          <a:xfrm>
            <a:off x="10153822" y="2834506"/>
            <a:ext cx="0" cy="1459428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9E73A22F-B7F0-41F2-91F5-F563F3B514EC}"/>
              </a:ext>
            </a:extLst>
          </p:cNvPr>
          <p:cNvSpPr/>
          <p:nvPr/>
        </p:nvSpPr>
        <p:spPr>
          <a:xfrm>
            <a:off x="8209430" y="2349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91F89EAA-9A5E-4EF1-8306-A75280B919DD}"/>
              </a:ext>
            </a:extLst>
          </p:cNvPr>
          <p:cNvSpPr txBox="1"/>
          <p:nvPr/>
        </p:nvSpPr>
        <p:spPr>
          <a:xfrm>
            <a:off x="8368230" y="2387957"/>
            <a:ext cx="1550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</a:t>
            </a:r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D5CD8986-E516-42D2-B085-C34CD599EEAC}"/>
              </a:ext>
            </a:extLst>
          </p:cNvPr>
          <p:cNvSpPr/>
          <p:nvPr/>
        </p:nvSpPr>
        <p:spPr>
          <a:xfrm>
            <a:off x="85725" y="4529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43455C0E-7E75-4AA8-AD22-90E94CC52C7B}"/>
              </a:ext>
            </a:extLst>
          </p:cNvPr>
          <p:cNvSpPr txBox="1"/>
          <p:nvPr/>
        </p:nvSpPr>
        <p:spPr>
          <a:xfrm>
            <a:off x="1421100" y="12417694"/>
            <a:ext cx="1995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</a:t>
            </a:r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9072571C-EAE0-439D-9DE0-E3CAF19AF1D1}"/>
              </a:ext>
            </a:extLst>
          </p:cNvPr>
          <p:cNvSpPr/>
          <p:nvPr/>
        </p:nvSpPr>
        <p:spPr>
          <a:xfrm>
            <a:off x="85724" y="4899774"/>
            <a:ext cx="3975102" cy="2024431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1C3610F5-D14D-4B2E-B868-6B21D58578AE}"/>
              </a:ext>
            </a:extLst>
          </p:cNvPr>
          <p:cNvSpPr/>
          <p:nvPr/>
        </p:nvSpPr>
        <p:spPr>
          <a:xfrm>
            <a:off x="10167652" y="2349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EB1BE637-7587-405C-B208-25C772EFB0B5}"/>
              </a:ext>
            </a:extLst>
          </p:cNvPr>
          <p:cNvSpPr txBox="1"/>
          <p:nvPr/>
        </p:nvSpPr>
        <p:spPr>
          <a:xfrm>
            <a:off x="10278160" y="2394099"/>
            <a:ext cx="1696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de Atualização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0F739C90-67F2-409B-8F70-8C10944B2140}"/>
              </a:ext>
            </a:extLst>
          </p:cNvPr>
          <p:cNvSpPr/>
          <p:nvPr/>
        </p:nvSpPr>
        <p:spPr>
          <a:xfrm>
            <a:off x="638627" y="6001665"/>
            <a:ext cx="2327086" cy="753155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1" name="Gráfico 130" descr="Seta circular">
            <a:extLst>
              <a:ext uri="{FF2B5EF4-FFF2-40B4-BE49-F238E27FC236}">
                <a16:creationId xmlns:a16="http://schemas.microsoft.com/office/drawing/2014/main" id="{76F7B8F0-1923-4A74-9CF2-61572307BB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79115" y="4886885"/>
            <a:ext cx="1166473" cy="1166473"/>
          </a:xfrm>
          <a:prstGeom prst="rect">
            <a:avLst/>
          </a:prstGeom>
        </p:spPr>
      </p:pic>
      <p:sp>
        <p:nvSpPr>
          <p:cNvPr id="132" name="Retângulo: Cantos Arredondados 131">
            <a:extLst>
              <a:ext uri="{FF2B5EF4-FFF2-40B4-BE49-F238E27FC236}">
                <a16:creationId xmlns:a16="http://schemas.microsoft.com/office/drawing/2014/main" id="{15BA7748-E9DF-4F95-8DCA-0F95592E0221}"/>
              </a:ext>
            </a:extLst>
          </p:cNvPr>
          <p:cNvSpPr/>
          <p:nvPr/>
        </p:nvSpPr>
        <p:spPr>
          <a:xfrm>
            <a:off x="201862" y="6001666"/>
            <a:ext cx="378982" cy="753154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261EE39D-ABB1-4BF6-816F-A9A3CAD6EC93}"/>
              </a:ext>
            </a:extLst>
          </p:cNvPr>
          <p:cNvSpPr/>
          <p:nvPr/>
        </p:nvSpPr>
        <p:spPr>
          <a:xfrm>
            <a:off x="201863" y="4961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5" name="CaixaDeTexto 134">
            <a:extLst>
              <a:ext uri="{FF2B5EF4-FFF2-40B4-BE49-F238E27FC236}">
                <a16:creationId xmlns:a16="http://schemas.microsoft.com/office/drawing/2014/main" id="{733B516F-3462-4161-A330-D1A8AFD5380A}"/>
              </a:ext>
            </a:extLst>
          </p:cNvPr>
          <p:cNvSpPr txBox="1"/>
          <p:nvPr/>
        </p:nvSpPr>
        <p:spPr>
          <a:xfrm>
            <a:off x="3226743" y="4879744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136" name="Gráfico 135" descr="Seta circular">
            <a:extLst>
              <a:ext uri="{FF2B5EF4-FFF2-40B4-BE49-F238E27FC236}">
                <a16:creationId xmlns:a16="http://schemas.microsoft.com/office/drawing/2014/main" id="{E15BF13E-C7A2-4B93-97B2-CBE798A87A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79115" y="5867788"/>
            <a:ext cx="1166473" cy="1166473"/>
          </a:xfrm>
          <a:prstGeom prst="rect">
            <a:avLst/>
          </a:prstGeom>
        </p:spPr>
      </p:pic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A903EAEC-E849-4A36-AACA-071A62580EFF}"/>
              </a:ext>
            </a:extLst>
          </p:cNvPr>
          <p:cNvSpPr txBox="1"/>
          <p:nvPr/>
        </p:nvSpPr>
        <p:spPr>
          <a:xfrm>
            <a:off x="3171358" y="5860054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055BEF02-B316-4093-9031-BDFE7A3EF761}"/>
              </a:ext>
            </a:extLst>
          </p:cNvPr>
          <p:cNvSpPr txBox="1"/>
          <p:nvPr/>
        </p:nvSpPr>
        <p:spPr>
          <a:xfrm rot="16200000">
            <a:off x="-30775" y="6233357"/>
            <a:ext cx="8542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Média/Dia</a:t>
            </a:r>
          </a:p>
        </p:txBody>
      </p: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9EB64AE3-35D9-4EFC-9D61-B4D7040CD96E}"/>
              </a:ext>
            </a:extLst>
          </p:cNvPr>
          <p:cNvSpPr txBox="1"/>
          <p:nvPr/>
        </p:nvSpPr>
        <p:spPr>
          <a:xfrm rot="16200000">
            <a:off x="-91812" y="5320313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pic>
        <p:nvPicPr>
          <p:cNvPr id="1031" name="Gráfico 1030" descr="Seta Reta">
            <a:extLst>
              <a:ext uri="{FF2B5EF4-FFF2-40B4-BE49-F238E27FC236}">
                <a16:creationId xmlns:a16="http://schemas.microsoft.com/office/drawing/2014/main" id="{6A1BD4F4-A50D-43AA-9F6A-843D1822C0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765944" y="5704988"/>
            <a:ext cx="521322" cy="521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4" name="Gráfico 143" descr="Seta Reta">
            <a:extLst>
              <a:ext uri="{FF2B5EF4-FFF2-40B4-BE49-F238E27FC236}">
                <a16:creationId xmlns:a16="http://schemas.microsoft.com/office/drawing/2014/main" id="{90A4D223-3B78-41ED-AE28-9CA1D5B761C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6200000">
            <a:off x="1488172" y="5704988"/>
            <a:ext cx="521322" cy="521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5" name="Gráfico 144" descr="Seta Reta">
            <a:extLst>
              <a:ext uri="{FF2B5EF4-FFF2-40B4-BE49-F238E27FC236}">
                <a16:creationId xmlns:a16="http://schemas.microsoft.com/office/drawing/2014/main" id="{0F2A7AB5-6E96-4EEC-B419-C458E9B682B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6200000">
            <a:off x="2210399" y="5704989"/>
            <a:ext cx="521322" cy="521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6" name="Forma Livre: Forma 145">
            <a:extLst>
              <a:ext uri="{FF2B5EF4-FFF2-40B4-BE49-F238E27FC236}">
                <a16:creationId xmlns:a16="http://schemas.microsoft.com/office/drawing/2014/main" id="{A3CDE4C6-66E0-4A0D-9EE4-A63F5809AC4B}"/>
              </a:ext>
            </a:extLst>
          </p:cNvPr>
          <p:cNvSpPr/>
          <p:nvPr/>
        </p:nvSpPr>
        <p:spPr>
          <a:xfrm>
            <a:off x="4114402" y="4529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47" name="Forma Livre: Forma 146">
            <a:extLst>
              <a:ext uri="{FF2B5EF4-FFF2-40B4-BE49-F238E27FC236}">
                <a16:creationId xmlns:a16="http://schemas.microsoft.com/office/drawing/2014/main" id="{70DCA9A5-5569-425D-8458-79A915D57963}"/>
              </a:ext>
            </a:extLst>
          </p:cNvPr>
          <p:cNvSpPr/>
          <p:nvPr/>
        </p:nvSpPr>
        <p:spPr>
          <a:xfrm>
            <a:off x="4114401" y="4899774"/>
            <a:ext cx="3975102" cy="2024431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48" name="Retângulo: Cantos Arredondados 147">
            <a:extLst>
              <a:ext uri="{FF2B5EF4-FFF2-40B4-BE49-F238E27FC236}">
                <a16:creationId xmlns:a16="http://schemas.microsoft.com/office/drawing/2014/main" id="{2FDFFA84-D663-4572-9E1E-9927BBCD210B}"/>
              </a:ext>
            </a:extLst>
          </p:cNvPr>
          <p:cNvSpPr/>
          <p:nvPr/>
        </p:nvSpPr>
        <p:spPr>
          <a:xfrm>
            <a:off x="4667304" y="6001665"/>
            <a:ext cx="2327086" cy="753155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9" name="Gráfico 148" descr="Seta circular">
            <a:extLst>
              <a:ext uri="{FF2B5EF4-FFF2-40B4-BE49-F238E27FC236}">
                <a16:creationId xmlns:a16="http://schemas.microsoft.com/office/drawing/2014/main" id="{8B87DCFE-5194-4147-8212-D7FF3884E6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07792" y="4886885"/>
            <a:ext cx="1166473" cy="1166473"/>
          </a:xfrm>
          <a:prstGeom prst="rect">
            <a:avLst/>
          </a:prstGeom>
        </p:spPr>
      </p:pic>
      <p:sp>
        <p:nvSpPr>
          <p:cNvPr id="150" name="Retângulo: Cantos Arredondados 149">
            <a:extLst>
              <a:ext uri="{FF2B5EF4-FFF2-40B4-BE49-F238E27FC236}">
                <a16:creationId xmlns:a16="http://schemas.microsoft.com/office/drawing/2014/main" id="{875B0D4B-03B0-403A-ADF7-1233E5D8395F}"/>
              </a:ext>
            </a:extLst>
          </p:cNvPr>
          <p:cNvSpPr/>
          <p:nvPr/>
        </p:nvSpPr>
        <p:spPr>
          <a:xfrm>
            <a:off x="4230539" y="6001666"/>
            <a:ext cx="378982" cy="753154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1" name="Retângulo: Cantos Arredondados 150">
            <a:extLst>
              <a:ext uri="{FF2B5EF4-FFF2-40B4-BE49-F238E27FC236}">
                <a16:creationId xmlns:a16="http://schemas.microsoft.com/office/drawing/2014/main" id="{DC3CB0B6-B8C1-47BE-9893-B9E087E9EEEF}"/>
              </a:ext>
            </a:extLst>
          </p:cNvPr>
          <p:cNvSpPr/>
          <p:nvPr/>
        </p:nvSpPr>
        <p:spPr>
          <a:xfrm>
            <a:off x="4230540" y="4961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2" name="CaixaDeTexto 151">
            <a:extLst>
              <a:ext uri="{FF2B5EF4-FFF2-40B4-BE49-F238E27FC236}">
                <a16:creationId xmlns:a16="http://schemas.microsoft.com/office/drawing/2014/main" id="{66F58A18-06DB-4595-A285-B41164C3717C}"/>
              </a:ext>
            </a:extLst>
          </p:cNvPr>
          <p:cNvSpPr txBox="1"/>
          <p:nvPr/>
        </p:nvSpPr>
        <p:spPr>
          <a:xfrm>
            <a:off x="7255420" y="4879744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153" name="Gráfico 152" descr="Seta circular">
            <a:extLst>
              <a:ext uri="{FF2B5EF4-FFF2-40B4-BE49-F238E27FC236}">
                <a16:creationId xmlns:a16="http://schemas.microsoft.com/office/drawing/2014/main" id="{39D508DC-46DC-4F39-90EE-F02601BC56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07792" y="5867788"/>
            <a:ext cx="1166473" cy="1166473"/>
          </a:xfrm>
          <a:prstGeom prst="rect">
            <a:avLst/>
          </a:prstGeom>
        </p:spPr>
      </p:pic>
      <p:sp>
        <p:nvSpPr>
          <p:cNvPr id="154" name="CaixaDeTexto 153">
            <a:extLst>
              <a:ext uri="{FF2B5EF4-FFF2-40B4-BE49-F238E27FC236}">
                <a16:creationId xmlns:a16="http://schemas.microsoft.com/office/drawing/2014/main" id="{874DF48C-DF4C-4F8B-87B5-2F69376FC062}"/>
              </a:ext>
            </a:extLst>
          </p:cNvPr>
          <p:cNvSpPr txBox="1"/>
          <p:nvPr/>
        </p:nvSpPr>
        <p:spPr>
          <a:xfrm>
            <a:off x="7200035" y="5860054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55" name="CaixaDeTexto 154">
            <a:extLst>
              <a:ext uri="{FF2B5EF4-FFF2-40B4-BE49-F238E27FC236}">
                <a16:creationId xmlns:a16="http://schemas.microsoft.com/office/drawing/2014/main" id="{0EB9A068-792F-4B32-A6B8-14A3BB185ECB}"/>
              </a:ext>
            </a:extLst>
          </p:cNvPr>
          <p:cNvSpPr txBox="1"/>
          <p:nvPr/>
        </p:nvSpPr>
        <p:spPr>
          <a:xfrm rot="16200000">
            <a:off x="3997902" y="6233357"/>
            <a:ext cx="8542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Média/Dia</a:t>
            </a:r>
          </a:p>
        </p:txBody>
      </p:sp>
      <p:sp>
        <p:nvSpPr>
          <p:cNvPr id="156" name="CaixaDeTexto 155">
            <a:extLst>
              <a:ext uri="{FF2B5EF4-FFF2-40B4-BE49-F238E27FC236}">
                <a16:creationId xmlns:a16="http://schemas.microsoft.com/office/drawing/2014/main" id="{5A7FCF22-2817-429C-91D1-75E10AE95FE2}"/>
              </a:ext>
            </a:extLst>
          </p:cNvPr>
          <p:cNvSpPr txBox="1"/>
          <p:nvPr/>
        </p:nvSpPr>
        <p:spPr>
          <a:xfrm rot="16200000">
            <a:off x="3936865" y="5320313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pic>
        <p:nvPicPr>
          <p:cNvPr id="157" name="Gráfico 156" descr="Seta Reta">
            <a:extLst>
              <a:ext uri="{FF2B5EF4-FFF2-40B4-BE49-F238E27FC236}">
                <a16:creationId xmlns:a16="http://schemas.microsoft.com/office/drawing/2014/main" id="{FC8F75BC-8D25-4918-B8E3-6D057DD08E7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4794621" y="5704988"/>
            <a:ext cx="521322" cy="521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8" name="Gráfico 157" descr="Seta Reta">
            <a:extLst>
              <a:ext uri="{FF2B5EF4-FFF2-40B4-BE49-F238E27FC236}">
                <a16:creationId xmlns:a16="http://schemas.microsoft.com/office/drawing/2014/main" id="{B53D3517-CA85-4A6A-AC85-18DA3E1B492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6200000">
            <a:off x="5516849" y="5704988"/>
            <a:ext cx="521322" cy="521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9" name="Gráfico 158" descr="Seta Reta">
            <a:extLst>
              <a:ext uri="{FF2B5EF4-FFF2-40B4-BE49-F238E27FC236}">
                <a16:creationId xmlns:a16="http://schemas.microsoft.com/office/drawing/2014/main" id="{2B78E2B5-1741-40B1-A629-B3A0FA33F45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6200000">
            <a:off x="6239076" y="5704989"/>
            <a:ext cx="521322" cy="521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0" name="Forma Livre: Forma 159">
            <a:extLst>
              <a:ext uri="{FF2B5EF4-FFF2-40B4-BE49-F238E27FC236}">
                <a16:creationId xmlns:a16="http://schemas.microsoft.com/office/drawing/2014/main" id="{65937693-9AC0-40C3-9E7A-EA2B25783CA5}"/>
              </a:ext>
            </a:extLst>
          </p:cNvPr>
          <p:cNvSpPr/>
          <p:nvPr/>
        </p:nvSpPr>
        <p:spPr>
          <a:xfrm>
            <a:off x="8147762" y="4531950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1" name="Forma Livre: Forma 160">
            <a:extLst>
              <a:ext uri="{FF2B5EF4-FFF2-40B4-BE49-F238E27FC236}">
                <a16:creationId xmlns:a16="http://schemas.microsoft.com/office/drawing/2014/main" id="{0EFC05B5-62A4-4869-A8CF-7D1033436B7F}"/>
              </a:ext>
            </a:extLst>
          </p:cNvPr>
          <p:cNvSpPr/>
          <p:nvPr/>
        </p:nvSpPr>
        <p:spPr>
          <a:xfrm>
            <a:off x="8147761" y="4902718"/>
            <a:ext cx="3975102" cy="2024431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2" name="Retângulo: Cantos Arredondados 161">
            <a:extLst>
              <a:ext uri="{FF2B5EF4-FFF2-40B4-BE49-F238E27FC236}">
                <a16:creationId xmlns:a16="http://schemas.microsoft.com/office/drawing/2014/main" id="{F16620A0-B8CB-4995-B4A8-FA304F7FC7C9}"/>
              </a:ext>
            </a:extLst>
          </p:cNvPr>
          <p:cNvSpPr/>
          <p:nvPr/>
        </p:nvSpPr>
        <p:spPr>
          <a:xfrm>
            <a:off x="8700664" y="6004609"/>
            <a:ext cx="2327086" cy="753155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3" name="Gráfico 162" descr="Seta circular">
            <a:extLst>
              <a:ext uri="{FF2B5EF4-FFF2-40B4-BE49-F238E27FC236}">
                <a16:creationId xmlns:a16="http://schemas.microsoft.com/office/drawing/2014/main" id="{5F2461E7-7376-4311-ABE0-472EC54E41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941152" y="4889829"/>
            <a:ext cx="1166473" cy="1166473"/>
          </a:xfrm>
          <a:prstGeom prst="rect">
            <a:avLst/>
          </a:prstGeom>
        </p:spPr>
      </p:pic>
      <p:sp>
        <p:nvSpPr>
          <p:cNvPr id="164" name="Retângulo: Cantos Arredondados 163">
            <a:extLst>
              <a:ext uri="{FF2B5EF4-FFF2-40B4-BE49-F238E27FC236}">
                <a16:creationId xmlns:a16="http://schemas.microsoft.com/office/drawing/2014/main" id="{5C66F337-88E1-4B10-93DB-061A33BCFF38}"/>
              </a:ext>
            </a:extLst>
          </p:cNvPr>
          <p:cNvSpPr/>
          <p:nvPr/>
        </p:nvSpPr>
        <p:spPr>
          <a:xfrm>
            <a:off x="8263899" y="6004610"/>
            <a:ext cx="378982" cy="753154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5" name="Retângulo: Cantos Arredondados 164">
            <a:extLst>
              <a:ext uri="{FF2B5EF4-FFF2-40B4-BE49-F238E27FC236}">
                <a16:creationId xmlns:a16="http://schemas.microsoft.com/office/drawing/2014/main" id="{2EB78F5D-F009-4094-B152-6EFD67AAA6D2}"/>
              </a:ext>
            </a:extLst>
          </p:cNvPr>
          <p:cNvSpPr/>
          <p:nvPr/>
        </p:nvSpPr>
        <p:spPr>
          <a:xfrm>
            <a:off x="8263900" y="4964683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6" name="CaixaDeTexto 165">
            <a:extLst>
              <a:ext uri="{FF2B5EF4-FFF2-40B4-BE49-F238E27FC236}">
                <a16:creationId xmlns:a16="http://schemas.microsoft.com/office/drawing/2014/main" id="{B51B9ED2-A501-4071-8AE7-22C00DC66081}"/>
              </a:ext>
            </a:extLst>
          </p:cNvPr>
          <p:cNvSpPr txBox="1"/>
          <p:nvPr/>
        </p:nvSpPr>
        <p:spPr>
          <a:xfrm>
            <a:off x="11288780" y="4882688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167" name="Gráfico 166" descr="Seta circular">
            <a:extLst>
              <a:ext uri="{FF2B5EF4-FFF2-40B4-BE49-F238E27FC236}">
                <a16:creationId xmlns:a16="http://schemas.microsoft.com/office/drawing/2014/main" id="{6B8A4CBC-31D8-4EFA-85F5-2455CA7623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941152" y="5870732"/>
            <a:ext cx="1166473" cy="1166473"/>
          </a:xfrm>
          <a:prstGeom prst="rect">
            <a:avLst/>
          </a:prstGeom>
        </p:spPr>
      </p:pic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DED04864-3897-4B8B-8B47-206626783BF9}"/>
              </a:ext>
            </a:extLst>
          </p:cNvPr>
          <p:cNvSpPr txBox="1"/>
          <p:nvPr/>
        </p:nvSpPr>
        <p:spPr>
          <a:xfrm>
            <a:off x="11233395" y="586299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2AACCD2F-6A46-48BF-8511-9B341EDFB60A}"/>
              </a:ext>
            </a:extLst>
          </p:cNvPr>
          <p:cNvSpPr txBox="1"/>
          <p:nvPr/>
        </p:nvSpPr>
        <p:spPr>
          <a:xfrm rot="16200000">
            <a:off x="8031262" y="6236301"/>
            <a:ext cx="8542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Média/Dia</a:t>
            </a:r>
          </a:p>
        </p:txBody>
      </p:sp>
      <p:sp>
        <p:nvSpPr>
          <p:cNvPr id="170" name="CaixaDeTexto 169">
            <a:extLst>
              <a:ext uri="{FF2B5EF4-FFF2-40B4-BE49-F238E27FC236}">
                <a16:creationId xmlns:a16="http://schemas.microsoft.com/office/drawing/2014/main" id="{1ADB5D2E-FBF4-4C62-B901-B206CBFFC198}"/>
              </a:ext>
            </a:extLst>
          </p:cNvPr>
          <p:cNvSpPr txBox="1"/>
          <p:nvPr/>
        </p:nvSpPr>
        <p:spPr>
          <a:xfrm rot="16200000">
            <a:off x="7970225" y="5323257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pic>
        <p:nvPicPr>
          <p:cNvPr id="171" name="Gráfico 170" descr="Seta Reta">
            <a:extLst>
              <a:ext uri="{FF2B5EF4-FFF2-40B4-BE49-F238E27FC236}">
                <a16:creationId xmlns:a16="http://schemas.microsoft.com/office/drawing/2014/main" id="{9AC3F9BB-70F7-4223-AB90-A294B8C3BA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8827981" y="5707932"/>
            <a:ext cx="521322" cy="521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2" name="Gráfico 171" descr="Seta Reta">
            <a:extLst>
              <a:ext uri="{FF2B5EF4-FFF2-40B4-BE49-F238E27FC236}">
                <a16:creationId xmlns:a16="http://schemas.microsoft.com/office/drawing/2014/main" id="{3E6FE9CC-4775-4B17-B529-D95D3B922AF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6200000">
            <a:off x="9550209" y="5707932"/>
            <a:ext cx="521322" cy="521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3" name="Gráfico 172" descr="Seta Reta">
            <a:extLst>
              <a:ext uri="{FF2B5EF4-FFF2-40B4-BE49-F238E27FC236}">
                <a16:creationId xmlns:a16="http://schemas.microsoft.com/office/drawing/2014/main" id="{5137A59C-1DC8-4F7A-890C-8A2ADB44461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6200000">
            <a:off x="10272436" y="5707933"/>
            <a:ext cx="521322" cy="521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9384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D435967-932C-4015-BE6E-2D429D95A66B}"/>
              </a:ext>
            </a:extLst>
          </p:cNvPr>
          <p:cNvSpPr/>
          <p:nvPr/>
        </p:nvSpPr>
        <p:spPr>
          <a:xfrm>
            <a:off x="21134" y="16504"/>
            <a:ext cx="12149733" cy="2159952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57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C90148D-232A-448A-92AC-11F36BCBE9E1}"/>
              </a:ext>
            </a:extLst>
          </p:cNvPr>
          <p:cNvSpPr txBox="1"/>
          <p:nvPr/>
        </p:nvSpPr>
        <p:spPr>
          <a:xfrm>
            <a:off x="838096" y="48855"/>
            <a:ext cx="8486583" cy="1833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657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Macro Assunto 01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D2BB786D-4DF4-49CE-A60C-405C3063D45E}"/>
              </a:ext>
            </a:extLst>
          </p:cNvPr>
          <p:cNvSpPr>
            <a:spLocks noChangeAspect="1"/>
          </p:cNvSpPr>
          <p:nvPr/>
        </p:nvSpPr>
        <p:spPr>
          <a:xfrm>
            <a:off x="516139" y="11069407"/>
            <a:ext cx="927621" cy="927621"/>
          </a:xfrm>
          <a:prstGeom prst="ellipse">
            <a:avLst/>
          </a:prstGeom>
          <a:solidFill>
            <a:schemeClr val="accent1">
              <a:lumMod val="40000"/>
              <a:lumOff val="60000"/>
              <a:alpha val="65000"/>
            </a:schemeClr>
          </a:solidFill>
          <a:ln w="38100">
            <a:solidFill>
              <a:srgbClr val="ABF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4240BFD7-9A27-4981-A2F1-CC7025BEE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84" y="11199552"/>
            <a:ext cx="640331" cy="640331"/>
          </a:xfrm>
          <a:prstGeom prst="rect">
            <a:avLst/>
          </a:prstGeom>
        </p:spPr>
      </p:pic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D00F7F76-9E30-468E-B978-848B84305A6F}"/>
              </a:ext>
            </a:extLst>
          </p:cNvPr>
          <p:cNvSpPr/>
          <p:nvPr/>
        </p:nvSpPr>
        <p:spPr>
          <a:xfrm>
            <a:off x="1443757" y="11199553"/>
            <a:ext cx="10727110" cy="680897"/>
          </a:xfrm>
          <a:prstGeom prst="roundRect">
            <a:avLst>
              <a:gd name="adj" fmla="val 7175"/>
            </a:avLst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>
              <a:solidFill>
                <a:srgbClr val="400468"/>
              </a:solidFill>
            </a:endParaRPr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43B72EDA-AF9C-471E-BE94-86BFDFEC5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27" y="169535"/>
            <a:ext cx="640331" cy="640331"/>
          </a:xfrm>
          <a:prstGeom prst="rect">
            <a:avLst/>
          </a:prstGeom>
        </p:spPr>
      </p:pic>
      <p:sp>
        <p:nvSpPr>
          <p:cNvPr id="33" name="CaixaDeTexto 32">
            <a:extLst>
              <a:ext uri="{FF2B5EF4-FFF2-40B4-BE49-F238E27FC236}">
                <a16:creationId xmlns:a16="http://schemas.microsoft.com/office/drawing/2014/main" id="{6BD2A6ED-9DB7-4270-AECE-AC4D314DDAFE}"/>
              </a:ext>
            </a:extLst>
          </p:cNvPr>
          <p:cNvSpPr txBox="1"/>
          <p:nvPr/>
        </p:nvSpPr>
        <p:spPr>
          <a:xfrm>
            <a:off x="868357" y="507616"/>
            <a:ext cx="6847609" cy="337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94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analítica sobre transações Itaú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FCF9603D-5B5A-4812-8836-C4FED3CC62E1}"/>
              </a:ext>
            </a:extLst>
          </p:cNvPr>
          <p:cNvCxnSpPr>
            <a:cxnSpLocks/>
          </p:cNvCxnSpPr>
          <p:nvPr/>
        </p:nvCxnSpPr>
        <p:spPr>
          <a:xfrm flipV="1">
            <a:off x="228026" y="984622"/>
            <a:ext cx="1174034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D47D7D18-490F-4CDB-8C04-F25C4CAE5546}"/>
              </a:ext>
            </a:extLst>
          </p:cNvPr>
          <p:cNvSpPr/>
          <p:nvPr/>
        </p:nvSpPr>
        <p:spPr>
          <a:xfrm>
            <a:off x="2868659" y="6393545"/>
            <a:ext cx="5671133" cy="953510"/>
          </a:xfrm>
          <a:prstGeom prst="roundRect">
            <a:avLst>
              <a:gd name="adj" fmla="val 7195"/>
            </a:avLst>
          </a:prstGeom>
          <a:solidFill>
            <a:schemeClr val="bg1">
              <a:lumMod val="50000"/>
              <a:alpha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A2FC14D8-0783-4C99-8680-9AB452490797}"/>
              </a:ext>
            </a:extLst>
          </p:cNvPr>
          <p:cNvSpPr/>
          <p:nvPr/>
        </p:nvSpPr>
        <p:spPr>
          <a:xfrm>
            <a:off x="848104" y="2487393"/>
            <a:ext cx="3479437" cy="583201"/>
          </a:xfrm>
          <a:prstGeom prst="roundRect">
            <a:avLst>
              <a:gd name="adj" fmla="val 13060"/>
            </a:avLst>
          </a:prstGeom>
          <a:solidFill>
            <a:schemeClr val="accent2">
              <a:lumMod val="40000"/>
              <a:lumOff val="60000"/>
              <a:alpha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F80682EF-8451-4066-8B05-0C1F66512E96}"/>
              </a:ext>
            </a:extLst>
          </p:cNvPr>
          <p:cNvSpPr/>
          <p:nvPr/>
        </p:nvSpPr>
        <p:spPr>
          <a:xfrm>
            <a:off x="5868030" y="1316684"/>
            <a:ext cx="2012042" cy="786248"/>
          </a:xfrm>
          <a:prstGeom prst="roundRect">
            <a:avLst>
              <a:gd name="adj" fmla="val 9043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E1E7C66A-FD26-4274-AD8A-A29B57A585A7}"/>
              </a:ext>
            </a:extLst>
          </p:cNvPr>
          <p:cNvSpPr>
            <a:spLocks noChangeAspect="1"/>
          </p:cNvSpPr>
          <p:nvPr/>
        </p:nvSpPr>
        <p:spPr>
          <a:xfrm>
            <a:off x="139341" y="2426679"/>
            <a:ext cx="698087" cy="698087"/>
          </a:xfrm>
          <a:prstGeom prst="ellipse">
            <a:avLst/>
          </a:prstGeom>
          <a:solidFill>
            <a:schemeClr val="accent2">
              <a:lumMod val="40000"/>
              <a:lumOff val="60000"/>
              <a:alpha val="65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A5F4DD53-49D6-4B4B-8D8E-A71B1A25532C}"/>
              </a:ext>
            </a:extLst>
          </p:cNvPr>
          <p:cNvSpPr>
            <a:spLocks noChangeAspect="1"/>
          </p:cNvSpPr>
          <p:nvPr/>
        </p:nvSpPr>
        <p:spPr>
          <a:xfrm>
            <a:off x="5947866" y="1438823"/>
            <a:ext cx="520738" cy="520738"/>
          </a:xfrm>
          <a:prstGeom prst="ellipse">
            <a:avLst/>
          </a:prstGeom>
          <a:solidFill>
            <a:schemeClr val="bg1">
              <a:lumMod val="50000"/>
              <a:alpha val="6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F7860083-1127-42C3-8F75-28B7A35FD6A5}"/>
              </a:ext>
            </a:extLst>
          </p:cNvPr>
          <p:cNvSpPr txBox="1"/>
          <p:nvPr/>
        </p:nvSpPr>
        <p:spPr>
          <a:xfrm>
            <a:off x="6622210" y="1002781"/>
            <a:ext cx="5302634" cy="25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63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 dos pilares de indicadores para filtrar as visões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B27F2BB4-B9D2-4AE0-AD93-EBBF1BC904AA}"/>
              </a:ext>
            </a:extLst>
          </p:cNvPr>
          <p:cNvSpPr txBox="1"/>
          <p:nvPr/>
        </p:nvSpPr>
        <p:spPr>
          <a:xfrm>
            <a:off x="223629" y="5295920"/>
            <a:ext cx="7245907" cy="1182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Assuntos (Físico/Digital ; AutoServiço/Serviço)</a:t>
            </a:r>
          </a:p>
          <a:p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- Assunto (CEI/TCX/EA ; BKL/MBL)</a:t>
            </a:r>
          </a:p>
          <a:p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- Indicador (Cli/Trans/Vlr)</a:t>
            </a:r>
          </a:p>
          <a:p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- Macro Grupo Trans (Saques/Depósitos)</a:t>
            </a:r>
          </a:p>
          <a:p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- Grupo Trans (Saque, Saque INSS, Depósito em R$, em Cheque)</a:t>
            </a: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F0C714B3-8DBF-494D-9890-D2335FF37A1F}"/>
              </a:ext>
            </a:extLst>
          </p:cNvPr>
          <p:cNvSpPr/>
          <p:nvPr/>
        </p:nvSpPr>
        <p:spPr>
          <a:xfrm>
            <a:off x="102594" y="1320053"/>
            <a:ext cx="5687482" cy="771198"/>
          </a:xfrm>
          <a:prstGeom prst="roundRect">
            <a:avLst>
              <a:gd name="adj" fmla="val 5079"/>
            </a:avLst>
          </a:prstGeom>
          <a:solidFill>
            <a:schemeClr val="bg1">
              <a:lumMod val="50000"/>
              <a:alpha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2C8934E0-82D9-4563-AAF1-8BCA62970139}"/>
              </a:ext>
            </a:extLst>
          </p:cNvPr>
          <p:cNvSpPr txBox="1"/>
          <p:nvPr/>
        </p:nvSpPr>
        <p:spPr>
          <a:xfrm>
            <a:off x="6379322" y="1840293"/>
            <a:ext cx="1396454" cy="25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63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sp>
        <p:nvSpPr>
          <p:cNvPr id="50" name="Retângulo: Cantos Arredondados 49">
            <a:extLst>
              <a:ext uri="{FF2B5EF4-FFF2-40B4-BE49-F238E27FC236}">
                <a16:creationId xmlns:a16="http://schemas.microsoft.com/office/drawing/2014/main" id="{16D18C76-B2FC-4C2C-A4D6-2BA73C44DE08}"/>
              </a:ext>
            </a:extLst>
          </p:cNvPr>
          <p:cNvSpPr/>
          <p:nvPr/>
        </p:nvSpPr>
        <p:spPr>
          <a:xfrm>
            <a:off x="7933567" y="1316684"/>
            <a:ext cx="2012042" cy="786248"/>
          </a:xfrm>
          <a:prstGeom prst="roundRect">
            <a:avLst>
              <a:gd name="adj" fmla="val 9043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DF8274CA-BC4F-4499-97B5-590397EB2FC5}"/>
              </a:ext>
            </a:extLst>
          </p:cNvPr>
          <p:cNvSpPr>
            <a:spLocks noChangeAspect="1"/>
          </p:cNvSpPr>
          <p:nvPr/>
        </p:nvSpPr>
        <p:spPr>
          <a:xfrm>
            <a:off x="8019054" y="1438823"/>
            <a:ext cx="520738" cy="520738"/>
          </a:xfrm>
          <a:prstGeom prst="ellipse">
            <a:avLst/>
          </a:prstGeom>
          <a:solidFill>
            <a:schemeClr val="bg1">
              <a:lumMod val="50000"/>
              <a:alpha val="6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82FEECF-7471-43A3-B193-B3A3BAD95D54}"/>
              </a:ext>
            </a:extLst>
          </p:cNvPr>
          <p:cNvSpPr txBox="1"/>
          <p:nvPr/>
        </p:nvSpPr>
        <p:spPr>
          <a:xfrm>
            <a:off x="8444860" y="1840293"/>
            <a:ext cx="1396454" cy="25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63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sp>
        <p:nvSpPr>
          <p:cNvPr id="53" name="Retângulo: Cantos Arredondados 52">
            <a:extLst>
              <a:ext uri="{FF2B5EF4-FFF2-40B4-BE49-F238E27FC236}">
                <a16:creationId xmlns:a16="http://schemas.microsoft.com/office/drawing/2014/main" id="{36D1F8EF-A48E-46E6-8FC6-0AA6DEC86FCB}"/>
              </a:ext>
            </a:extLst>
          </p:cNvPr>
          <p:cNvSpPr/>
          <p:nvPr/>
        </p:nvSpPr>
        <p:spPr>
          <a:xfrm>
            <a:off x="10017098" y="1316684"/>
            <a:ext cx="2012042" cy="786248"/>
          </a:xfrm>
          <a:prstGeom prst="roundRect">
            <a:avLst>
              <a:gd name="adj" fmla="val 9043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AC313FA5-B0C7-4C12-BA15-5287066510AD}"/>
              </a:ext>
            </a:extLst>
          </p:cNvPr>
          <p:cNvSpPr>
            <a:spLocks noChangeAspect="1"/>
          </p:cNvSpPr>
          <p:nvPr/>
        </p:nvSpPr>
        <p:spPr>
          <a:xfrm>
            <a:off x="10090714" y="1438823"/>
            <a:ext cx="520738" cy="520738"/>
          </a:xfrm>
          <a:prstGeom prst="ellipse">
            <a:avLst/>
          </a:prstGeom>
          <a:solidFill>
            <a:schemeClr val="bg1">
              <a:lumMod val="50000"/>
              <a:alpha val="6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8D52627C-6BE7-4D8A-84D1-5825000CC88A}"/>
              </a:ext>
            </a:extLst>
          </p:cNvPr>
          <p:cNvSpPr txBox="1"/>
          <p:nvPr/>
        </p:nvSpPr>
        <p:spPr>
          <a:xfrm>
            <a:off x="10528390" y="1840293"/>
            <a:ext cx="1396454" cy="25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63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sp>
        <p:nvSpPr>
          <p:cNvPr id="60" name="Forma Livre: Forma 59">
            <a:extLst>
              <a:ext uri="{FF2B5EF4-FFF2-40B4-BE49-F238E27FC236}">
                <a16:creationId xmlns:a16="http://schemas.microsoft.com/office/drawing/2014/main" id="{C5E9CD6A-9C8B-4105-A39E-82EC069C7881}"/>
              </a:ext>
            </a:extLst>
          </p:cNvPr>
          <p:cNvSpPr/>
          <p:nvPr/>
        </p:nvSpPr>
        <p:spPr>
          <a:xfrm>
            <a:off x="1091212" y="3560051"/>
            <a:ext cx="2721923" cy="370769"/>
          </a:xfrm>
          <a:custGeom>
            <a:avLst/>
            <a:gdLst>
              <a:gd name="connsiteX0" fmla="*/ 65652 w 1530350"/>
              <a:gd name="connsiteY0" fmla="*/ 0 h 269214"/>
              <a:gd name="connsiteX1" fmla="*/ 1464698 w 1530350"/>
              <a:gd name="connsiteY1" fmla="*/ 0 h 269214"/>
              <a:gd name="connsiteX2" fmla="*/ 1530350 w 1530350"/>
              <a:gd name="connsiteY2" fmla="*/ 65652 h 269214"/>
              <a:gd name="connsiteX3" fmla="*/ 1530350 w 1530350"/>
              <a:gd name="connsiteY3" fmla="*/ 257597 h 269214"/>
              <a:gd name="connsiteX4" fmla="*/ 1518733 w 1530350"/>
              <a:gd name="connsiteY4" fmla="*/ 269214 h 269214"/>
              <a:gd name="connsiteX5" fmla="*/ 11617 w 1530350"/>
              <a:gd name="connsiteY5" fmla="*/ 269214 h 269214"/>
              <a:gd name="connsiteX6" fmla="*/ 0 w 1530350"/>
              <a:gd name="connsiteY6" fmla="*/ 257597 h 269214"/>
              <a:gd name="connsiteX7" fmla="*/ 0 w 1530350"/>
              <a:gd name="connsiteY7" fmla="*/ 65652 h 269214"/>
              <a:gd name="connsiteX8" fmla="*/ 65652 w 1530350"/>
              <a:gd name="connsiteY8" fmla="*/ 0 h 26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350" h="269214">
                <a:moveTo>
                  <a:pt x="65652" y="0"/>
                </a:moveTo>
                <a:lnTo>
                  <a:pt x="1464698" y="0"/>
                </a:lnTo>
                <a:cubicBezTo>
                  <a:pt x="1500957" y="0"/>
                  <a:pt x="1530350" y="29393"/>
                  <a:pt x="1530350" y="65652"/>
                </a:cubicBezTo>
                <a:lnTo>
                  <a:pt x="1530350" y="257597"/>
                </a:lnTo>
                <a:cubicBezTo>
                  <a:pt x="1530350" y="264013"/>
                  <a:pt x="1525149" y="269214"/>
                  <a:pt x="1518733" y="269214"/>
                </a:cubicBezTo>
                <a:lnTo>
                  <a:pt x="11617" y="269214"/>
                </a:lnTo>
                <a:cubicBezTo>
                  <a:pt x="5201" y="269214"/>
                  <a:pt x="0" y="264013"/>
                  <a:pt x="0" y="257597"/>
                </a:cubicBezTo>
                <a:lnTo>
                  <a:pt x="0" y="65652"/>
                </a:lnTo>
                <a:cubicBezTo>
                  <a:pt x="0" y="29393"/>
                  <a:pt x="29393" y="0"/>
                  <a:pt x="65652" y="0"/>
                </a:cubicBezTo>
                <a:close/>
              </a:path>
            </a:pathLst>
          </a:custGeom>
          <a:solidFill>
            <a:schemeClr val="bg1">
              <a:lumMod val="50000"/>
              <a:alpha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5669"/>
          </a:p>
        </p:txBody>
      </p: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5464A628-8414-4A58-A700-CC854C2D0784}"/>
              </a:ext>
            </a:extLst>
          </p:cNvPr>
          <p:cNvCxnSpPr>
            <a:cxnSpLocks/>
          </p:cNvCxnSpPr>
          <p:nvPr/>
        </p:nvCxnSpPr>
        <p:spPr>
          <a:xfrm flipV="1">
            <a:off x="223629" y="2309280"/>
            <a:ext cx="1174034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D3E9268D-763A-4EA0-81F1-F129DAEEDA50}"/>
              </a:ext>
            </a:extLst>
          </p:cNvPr>
          <p:cNvSpPr txBox="1"/>
          <p:nvPr/>
        </p:nvSpPr>
        <p:spPr>
          <a:xfrm>
            <a:off x="868358" y="2494896"/>
            <a:ext cx="2721921" cy="47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8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E941B109-D8C1-4869-960B-857675532C0E}"/>
              </a:ext>
            </a:extLst>
          </p:cNvPr>
          <p:cNvSpPr txBox="1"/>
          <p:nvPr/>
        </p:nvSpPr>
        <p:spPr>
          <a:xfrm>
            <a:off x="5911570" y="4873265"/>
            <a:ext cx="7245907" cy="74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4988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Canais Físicos</a:t>
            </a:r>
          </a:p>
          <a:p>
            <a:pPr marL="404988" indent="-404988">
              <a:buAutoNum type="arabicPeriod"/>
            </a:pPr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972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79908BD-476F-4EFB-8CA1-84E802E77F3D}"/>
              </a:ext>
            </a:extLst>
          </p:cNvPr>
          <p:cNvSpPr/>
          <p:nvPr/>
        </p:nvSpPr>
        <p:spPr>
          <a:xfrm>
            <a:off x="-1502" y="-9813"/>
            <a:ext cx="12192000" cy="7213282"/>
          </a:xfrm>
          <a:prstGeom prst="rect">
            <a:avLst/>
          </a:prstGeom>
          <a:solidFill>
            <a:srgbClr val="0D122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A6611B-C3DD-424E-834A-DA050D66902A}"/>
              </a:ext>
            </a:extLst>
          </p:cNvPr>
          <p:cNvSpPr txBox="1"/>
          <p:nvPr/>
        </p:nvSpPr>
        <p:spPr>
          <a:xfrm>
            <a:off x="858832" y="56220"/>
            <a:ext cx="745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Visão Executiva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4E260B6-E6DA-4AAA-B769-93FE78BA6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3C9F275-9029-44AD-A9DF-80A294925B7A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Executiva de Transações nos Canais Itaú</a:t>
            </a:r>
          </a:p>
        </p:txBody>
      </p:sp>
      <p:pic>
        <p:nvPicPr>
          <p:cNvPr id="9" name="Picture 2" descr="Logo Banco Itaú – Logos PNG">
            <a:extLst>
              <a:ext uri="{FF2B5EF4-FFF2-40B4-BE49-F238E27FC236}">
                <a16:creationId xmlns:a16="http://schemas.microsoft.com/office/drawing/2014/main" id="{BF01793E-2677-488C-B573-CF4EBD243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37159C02-8BFF-4AEE-BD17-0DE094E75ECA}"/>
              </a:ext>
            </a:extLst>
          </p:cNvPr>
          <p:cNvCxnSpPr>
            <a:cxnSpLocks/>
          </p:cNvCxnSpPr>
          <p:nvPr/>
        </p:nvCxnSpPr>
        <p:spPr>
          <a:xfrm>
            <a:off x="83107" y="813190"/>
            <a:ext cx="12031985" cy="0"/>
          </a:xfrm>
          <a:prstGeom prst="line">
            <a:avLst/>
          </a:prstGeom>
          <a:ln w="95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B28C10E-86E8-4297-BC9A-8376FBD51A3F}"/>
              </a:ext>
            </a:extLst>
          </p:cNvPr>
          <p:cNvSpPr/>
          <p:nvPr/>
        </p:nvSpPr>
        <p:spPr>
          <a:xfrm>
            <a:off x="41971" y="906038"/>
            <a:ext cx="1622514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4BA0413-52A8-41CD-BC1F-9FBF2401E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8" y="954740"/>
            <a:ext cx="127426" cy="127426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73D58E1-F56F-4872-AD02-252F1B27FEB5}"/>
              </a:ext>
            </a:extLst>
          </p:cNvPr>
          <p:cNvSpPr/>
          <p:nvPr/>
        </p:nvSpPr>
        <p:spPr>
          <a:xfrm>
            <a:off x="1760219" y="895240"/>
            <a:ext cx="10389809" cy="439793"/>
          </a:xfrm>
          <a:prstGeom prst="roundRect">
            <a:avLst>
              <a:gd name="adj" fmla="val 7971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E8817A2B-A9FD-4C22-928F-04A9B740AEF0}"/>
              </a:ext>
            </a:extLst>
          </p:cNvPr>
          <p:cNvSpPr>
            <a:spLocks noChangeAspect="1"/>
          </p:cNvSpPr>
          <p:nvPr/>
        </p:nvSpPr>
        <p:spPr>
          <a:xfrm>
            <a:off x="5183948" y="1439075"/>
            <a:ext cx="677764" cy="677764"/>
          </a:xfrm>
          <a:prstGeom prst="ellipse">
            <a:avLst/>
          </a:prstGeom>
          <a:solidFill>
            <a:schemeClr val="accent2">
              <a:alpha val="65000"/>
            </a:schemeClr>
          </a:solidFill>
          <a:ln w="38100">
            <a:solidFill>
              <a:schemeClr val="accent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750C3781-37B6-4C3E-825C-F9AADAAFE3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319" y="1522966"/>
            <a:ext cx="467856" cy="467856"/>
          </a:xfrm>
          <a:prstGeom prst="rect">
            <a:avLst/>
          </a:prstGeom>
        </p:spPr>
      </p:pic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27A91D82-407F-446A-B3CD-D678950041DD}"/>
              </a:ext>
            </a:extLst>
          </p:cNvPr>
          <p:cNvSpPr/>
          <p:nvPr/>
        </p:nvSpPr>
        <p:spPr>
          <a:xfrm>
            <a:off x="57846" y="1529996"/>
            <a:ext cx="5127774" cy="522704"/>
          </a:xfrm>
          <a:prstGeom prst="roundRect">
            <a:avLst>
              <a:gd name="adj" fmla="val 9793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AC6CADE-5EEE-40B1-89CF-DB8CA3491890}"/>
              </a:ext>
            </a:extLst>
          </p:cNvPr>
          <p:cNvSpPr txBox="1"/>
          <p:nvPr/>
        </p:nvSpPr>
        <p:spPr>
          <a:xfrm>
            <a:off x="2696270" y="1590110"/>
            <a:ext cx="232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01</a:t>
            </a: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FB25CFFF-F784-4C4F-BFF4-5733DD093FE5}"/>
              </a:ext>
            </a:extLst>
          </p:cNvPr>
          <p:cNvSpPr/>
          <p:nvPr/>
        </p:nvSpPr>
        <p:spPr>
          <a:xfrm>
            <a:off x="12327950" y="5095351"/>
            <a:ext cx="2105615" cy="1796116"/>
          </a:xfrm>
          <a:prstGeom prst="roundRect">
            <a:avLst>
              <a:gd name="adj" fmla="val 3559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68293883-CE8E-4317-8E01-26D8FE1C8CD9}"/>
              </a:ext>
            </a:extLst>
          </p:cNvPr>
          <p:cNvSpPr/>
          <p:nvPr/>
        </p:nvSpPr>
        <p:spPr>
          <a:xfrm>
            <a:off x="6422515" y="5125507"/>
            <a:ext cx="2538725" cy="2956536"/>
          </a:xfrm>
          <a:prstGeom prst="roundRect">
            <a:avLst>
              <a:gd name="adj" fmla="val 3559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7E44337B-B038-475C-90A5-9F2479D50465}"/>
              </a:ext>
            </a:extLst>
          </p:cNvPr>
          <p:cNvSpPr>
            <a:spLocks noChangeAspect="1"/>
          </p:cNvSpPr>
          <p:nvPr/>
        </p:nvSpPr>
        <p:spPr>
          <a:xfrm>
            <a:off x="6321144" y="1439075"/>
            <a:ext cx="677764" cy="677764"/>
          </a:xfrm>
          <a:prstGeom prst="ellipse">
            <a:avLst/>
          </a:prstGeom>
          <a:solidFill>
            <a:schemeClr val="accent2">
              <a:alpha val="65000"/>
            </a:schemeClr>
          </a:solidFill>
          <a:ln w="38100">
            <a:solidFill>
              <a:schemeClr val="accent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pic>
        <p:nvPicPr>
          <p:cNvPr id="71" name="Imagem 70">
            <a:extLst>
              <a:ext uri="{FF2B5EF4-FFF2-40B4-BE49-F238E27FC236}">
                <a16:creationId xmlns:a16="http://schemas.microsoft.com/office/drawing/2014/main" id="{A4B6B3FB-F050-4988-97CD-280DD7B44C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15" y="1522966"/>
            <a:ext cx="467856" cy="467856"/>
          </a:xfrm>
          <a:prstGeom prst="rect">
            <a:avLst/>
          </a:prstGeom>
        </p:spPr>
      </p:pic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54AF7E16-855B-4F42-AA99-463FEFC9BCFB}"/>
              </a:ext>
            </a:extLst>
          </p:cNvPr>
          <p:cNvSpPr/>
          <p:nvPr/>
        </p:nvSpPr>
        <p:spPr>
          <a:xfrm>
            <a:off x="7000848" y="1529996"/>
            <a:ext cx="5149180" cy="522704"/>
          </a:xfrm>
          <a:prstGeom prst="roundRect">
            <a:avLst>
              <a:gd name="adj" fmla="val 9793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BCBE5452-18D8-421D-A75B-AC286A3CC8A7}"/>
              </a:ext>
            </a:extLst>
          </p:cNvPr>
          <p:cNvSpPr txBox="1"/>
          <p:nvPr/>
        </p:nvSpPr>
        <p:spPr>
          <a:xfrm>
            <a:off x="7125306" y="1590110"/>
            <a:ext cx="232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01</a:t>
            </a: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51F3D879-25FD-42AE-920A-A88589AEFC89}"/>
              </a:ext>
            </a:extLst>
          </p:cNvPr>
          <p:cNvSpPr/>
          <p:nvPr/>
        </p:nvSpPr>
        <p:spPr>
          <a:xfrm>
            <a:off x="57846" y="2194345"/>
            <a:ext cx="419674" cy="814560"/>
          </a:xfrm>
          <a:prstGeom prst="roundRect">
            <a:avLst>
              <a:gd name="adj" fmla="val 13243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27AFBCDC-85B7-41B6-BBE7-AB49CD20AD93}"/>
              </a:ext>
            </a:extLst>
          </p:cNvPr>
          <p:cNvSpPr/>
          <p:nvPr/>
        </p:nvSpPr>
        <p:spPr>
          <a:xfrm>
            <a:off x="517563" y="2486201"/>
            <a:ext cx="1749132" cy="522704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A02E949C-02C8-4A6F-9148-CB941D9ACD95}"/>
              </a:ext>
            </a:extLst>
          </p:cNvPr>
          <p:cNvSpPr/>
          <p:nvPr/>
        </p:nvSpPr>
        <p:spPr>
          <a:xfrm>
            <a:off x="7660345" y="5431741"/>
            <a:ext cx="3191770" cy="1581951"/>
          </a:xfrm>
          <a:prstGeom prst="roundRect">
            <a:avLst>
              <a:gd name="adj" fmla="val 3559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9" name="Retângulo: Cantos Arredondados 88">
            <a:extLst>
              <a:ext uri="{FF2B5EF4-FFF2-40B4-BE49-F238E27FC236}">
                <a16:creationId xmlns:a16="http://schemas.microsoft.com/office/drawing/2014/main" id="{89BAEC44-8F13-4A41-929C-9068FEDF2EED}"/>
              </a:ext>
            </a:extLst>
          </p:cNvPr>
          <p:cNvSpPr/>
          <p:nvPr/>
        </p:nvSpPr>
        <p:spPr>
          <a:xfrm>
            <a:off x="6309173" y="5458905"/>
            <a:ext cx="3191770" cy="1581951"/>
          </a:xfrm>
          <a:prstGeom prst="roundRect">
            <a:avLst>
              <a:gd name="adj" fmla="val 3559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12A0E0D2-4AE3-491B-92FD-5E37B8AE714E}"/>
              </a:ext>
            </a:extLst>
          </p:cNvPr>
          <p:cNvSpPr txBox="1"/>
          <p:nvPr/>
        </p:nvSpPr>
        <p:spPr>
          <a:xfrm rot="16200000">
            <a:off x="-168508" y="2386292"/>
            <a:ext cx="8297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Grandes Números</a:t>
            </a:r>
          </a:p>
        </p:txBody>
      </p:sp>
      <p:sp>
        <p:nvSpPr>
          <p:cNvPr id="103" name="Forma Livre: Forma 102">
            <a:extLst>
              <a:ext uri="{FF2B5EF4-FFF2-40B4-BE49-F238E27FC236}">
                <a16:creationId xmlns:a16="http://schemas.microsoft.com/office/drawing/2014/main" id="{C42FEBE1-83C2-414F-8911-0EF60D5EF81A}"/>
              </a:ext>
            </a:extLst>
          </p:cNvPr>
          <p:cNvSpPr/>
          <p:nvPr/>
        </p:nvSpPr>
        <p:spPr>
          <a:xfrm>
            <a:off x="450935" y="8019715"/>
            <a:ext cx="2491841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5" name="Forma Livre: Forma 104">
            <a:extLst>
              <a:ext uri="{FF2B5EF4-FFF2-40B4-BE49-F238E27FC236}">
                <a16:creationId xmlns:a16="http://schemas.microsoft.com/office/drawing/2014/main" id="{3EA95D2A-C6A5-4299-8E22-883D89C3F5F6}"/>
              </a:ext>
            </a:extLst>
          </p:cNvPr>
          <p:cNvSpPr/>
          <p:nvPr/>
        </p:nvSpPr>
        <p:spPr>
          <a:xfrm>
            <a:off x="450935" y="8387022"/>
            <a:ext cx="2489851" cy="1965653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83B7AA51-34C2-4AFB-B79E-399DF8BB1F29}"/>
              </a:ext>
            </a:extLst>
          </p:cNvPr>
          <p:cNvSpPr txBox="1"/>
          <p:nvPr/>
        </p:nvSpPr>
        <p:spPr>
          <a:xfrm>
            <a:off x="768064" y="8061110"/>
            <a:ext cx="2045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109" name="Imagem 108">
            <a:extLst>
              <a:ext uri="{FF2B5EF4-FFF2-40B4-BE49-F238E27FC236}">
                <a16:creationId xmlns:a16="http://schemas.microsoft.com/office/drawing/2014/main" id="{9304A39E-AEB5-4599-BC54-5F38D7D859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01" y="8418963"/>
            <a:ext cx="528526" cy="528526"/>
          </a:xfrm>
          <a:prstGeom prst="rect">
            <a:avLst/>
          </a:prstGeom>
        </p:spPr>
      </p:pic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99517C3D-E90C-496A-B06B-20D30CBAC58D}"/>
              </a:ext>
            </a:extLst>
          </p:cNvPr>
          <p:cNvSpPr txBox="1"/>
          <p:nvPr/>
        </p:nvSpPr>
        <p:spPr>
          <a:xfrm>
            <a:off x="818358" y="8796036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113" name="Imagem 112">
            <a:extLst>
              <a:ext uri="{FF2B5EF4-FFF2-40B4-BE49-F238E27FC236}">
                <a16:creationId xmlns:a16="http://schemas.microsoft.com/office/drawing/2014/main" id="{4DBB2E63-5776-4038-BDDE-7EAF893932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01" y="9067822"/>
            <a:ext cx="528526" cy="528526"/>
          </a:xfrm>
          <a:prstGeom prst="rect">
            <a:avLst/>
          </a:prstGeom>
        </p:spPr>
      </p:pic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2F7CF94B-5F1B-408E-A976-1B7CE62D5418}"/>
              </a:ext>
            </a:extLst>
          </p:cNvPr>
          <p:cNvSpPr txBox="1"/>
          <p:nvPr/>
        </p:nvSpPr>
        <p:spPr>
          <a:xfrm>
            <a:off x="818358" y="9444895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117" name="Imagem 116">
            <a:extLst>
              <a:ext uri="{FF2B5EF4-FFF2-40B4-BE49-F238E27FC236}">
                <a16:creationId xmlns:a16="http://schemas.microsoft.com/office/drawing/2014/main" id="{E799D06C-E004-4590-8BD7-15196E903F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01" y="9714462"/>
            <a:ext cx="528526" cy="528526"/>
          </a:xfrm>
          <a:prstGeom prst="rect">
            <a:avLst/>
          </a:prstGeom>
        </p:spPr>
      </p:pic>
      <p:sp>
        <p:nvSpPr>
          <p:cNvPr id="119" name="CaixaDeTexto 118">
            <a:extLst>
              <a:ext uri="{FF2B5EF4-FFF2-40B4-BE49-F238E27FC236}">
                <a16:creationId xmlns:a16="http://schemas.microsoft.com/office/drawing/2014/main" id="{61F7B82B-BBCA-40B3-86C6-68F4203E807A}"/>
              </a:ext>
            </a:extLst>
          </p:cNvPr>
          <p:cNvSpPr txBox="1"/>
          <p:nvPr/>
        </p:nvSpPr>
        <p:spPr>
          <a:xfrm>
            <a:off x="818358" y="10091535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sp>
        <p:nvSpPr>
          <p:cNvPr id="121" name="CaixaDeTexto 120">
            <a:extLst>
              <a:ext uri="{FF2B5EF4-FFF2-40B4-BE49-F238E27FC236}">
                <a16:creationId xmlns:a16="http://schemas.microsoft.com/office/drawing/2014/main" id="{F23EF44D-F21E-4482-9979-372E13284F6E}"/>
              </a:ext>
            </a:extLst>
          </p:cNvPr>
          <p:cNvSpPr txBox="1"/>
          <p:nvPr/>
        </p:nvSpPr>
        <p:spPr>
          <a:xfrm>
            <a:off x="1878409" y="8386196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86626693-4557-4932-929C-6425947A6F1C}"/>
              </a:ext>
            </a:extLst>
          </p:cNvPr>
          <p:cNvSpPr txBox="1"/>
          <p:nvPr/>
        </p:nvSpPr>
        <p:spPr>
          <a:xfrm>
            <a:off x="2346389" y="8380731"/>
            <a:ext cx="628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49" name="CaixaDeTexto 148">
            <a:extLst>
              <a:ext uri="{FF2B5EF4-FFF2-40B4-BE49-F238E27FC236}">
                <a16:creationId xmlns:a16="http://schemas.microsoft.com/office/drawing/2014/main" id="{0DC6A4FA-0B91-47BF-A00D-A309B11BD5DE}"/>
              </a:ext>
            </a:extLst>
          </p:cNvPr>
          <p:cNvSpPr txBox="1"/>
          <p:nvPr/>
        </p:nvSpPr>
        <p:spPr>
          <a:xfrm>
            <a:off x="501749" y="2203766"/>
            <a:ext cx="1746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sp>
        <p:nvSpPr>
          <p:cNvPr id="150" name="Retângulo: Cantos Arredondados 149">
            <a:extLst>
              <a:ext uri="{FF2B5EF4-FFF2-40B4-BE49-F238E27FC236}">
                <a16:creationId xmlns:a16="http://schemas.microsoft.com/office/drawing/2014/main" id="{49A4C7CF-A1E4-42E7-B657-EE815F6D1608}"/>
              </a:ext>
            </a:extLst>
          </p:cNvPr>
          <p:cNvSpPr/>
          <p:nvPr/>
        </p:nvSpPr>
        <p:spPr>
          <a:xfrm>
            <a:off x="12658478" y="449980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1" name="CaixaDeTexto 150">
            <a:extLst>
              <a:ext uri="{FF2B5EF4-FFF2-40B4-BE49-F238E27FC236}">
                <a16:creationId xmlns:a16="http://schemas.microsoft.com/office/drawing/2014/main" id="{811E3243-3287-444C-BFF3-4A52902C7E32}"/>
              </a:ext>
            </a:extLst>
          </p:cNvPr>
          <p:cNvSpPr txBox="1"/>
          <p:nvPr/>
        </p:nvSpPr>
        <p:spPr>
          <a:xfrm>
            <a:off x="13090914" y="506298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152" name="Conector reto 151">
            <a:extLst>
              <a:ext uri="{FF2B5EF4-FFF2-40B4-BE49-F238E27FC236}">
                <a16:creationId xmlns:a16="http://schemas.microsoft.com/office/drawing/2014/main" id="{C278D3A5-DE16-45A7-B379-9CA0028B15B6}"/>
              </a:ext>
            </a:extLst>
          </p:cNvPr>
          <p:cNvCxnSpPr>
            <a:cxnSpLocks/>
          </p:cNvCxnSpPr>
          <p:nvPr/>
        </p:nvCxnSpPr>
        <p:spPr>
          <a:xfrm>
            <a:off x="14900664" y="456281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CaixaDeTexto 154">
            <a:extLst>
              <a:ext uri="{FF2B5EF4-FFF2-40B4-BE49-F238E27FC236}">
                <a16:creationId xmlns:a16="http://schemas.microsoft.com/office/drawing/2014/main" id="{166F1205-A8A8-4A0A-9DA9-3B6F988D460F}"/>
              </a:ext>
            </a:extLst>
          </p:cNvPr>
          <p:cNvSpPr txBox="1"/>
          <p:nvPr/>
        </p:nvSpPr>
        <p:spPr>
          <a:xfrm>
            <a:off x="14946384" y="447441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56" name="CaixaDeTexto 155">
            <a:extLst>
              <a:ext uri="{FF2B5EF4-FFF2-40B4-BE49-F238E27FC236}">
                <a16:creationId xmlns:a16="http://schemas.microsoft.com/office/drawing/2014/main" id="{980C287C-FC77-4D8B-8FC8-34B30A1831EB}"/>
              </a:ext>
            </a:extLst>
          </p:cNvPr>
          <p:cNvSpPr txBox="1"/>
          <p:nvPr/>
        </p:nvSpPr>
        <p:spPr>
          <a:xfrm>
            <a:off x="15433414" y="446894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157" name="Imagem 156">
            <a:extLst>
              <a:ext uri="{FF2B5EF4-FFF2-40B4-BE49-F238E27FC236}">
                <a16:creationId xmlns:a16="http://schemas.microsoft.com/office/drawing/2014/main" id="{4B65E62F-D835-4354-9F71-9D67B9346E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4227" y="4630156"/>
            <a:ext cx="528526" cy="528526"/>
          </a:xfrm>
          <a:prstGeom prst="rect">
            <a:avLst/>
          </a:prstGeom>
        </p:spPr>
      </p:pic>
      <p:pic>
        <p:nvPicPr>
          <p:cNvPr id="158" name="Gráfico 157" descr="Reproduzir">
            <a:extLst>
              <a:ext uri="{FF2B5EF4-FFF2-40B4-BE49-F238E27FC236}">
                <a16:creationId xmlns:a16="http://schemas.microsoft.com/office/drawing/2014/main" id="{2F1C2FBE-B055-4CAB-BDF6-351784AA81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15075378" y="4679762"/>
            <a:ext cx="247545" cy="247545"/>
          </a:xfrm>
          <a:prstGeom prst="rect">
            <a:avLst/>
          </a:prstGeom>
        </p:spPr>
      </p:pic>
      <p:pic>
        <p:nvPicPr>
          <p:cNvPr id="159" name="Gráfico 158" descr="Reproduzir">
            <a:extLst>
              <a:ext uri="{FF2B5EF4-FFF2-40B4-BE49-F238E27FC236}">
                <a16:creationId xmlns:a16="http://schemas.microsoft.com/office/drawing/2014/main" id="{4E379EC0-D30D-458C-928F-E6EDF7CC26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15605420" y="4674316"/>
            <a:ext cx="247545" cy="247545"/>
          </a:xfrm>
          <a:prstGeom prst="rect">
            <a:avLst/>
          </a:prstGeom>
        </p:spPr>
      </p:pic>
      <p:cxnSp>
        <p:nvCxnSpPr>
          <p:cNvPr id="164" name="Conector reto 163">
            <a:extLst>
              <a:ext uri="{FF2B5EF4-FFF2-40B4-BE49-F238E27FC236}">
                <a16:creationId xmlns:a16="http://schemas.microsoft.com/office/drawing/2014/main" id="{BA18F59E-23C6-43CD-9403-54E56C49645C}"/>
              </a:ext>
            </a:extLst>
          </p:cNvPr>
          <p:cNvCxnSpPr>
            <a:cxnSpLocks/>
          </p:cNvCxnSpPr>
          <p:nvPr/>
        </p:nvCxnSpPr>
        <p:spPr>
          <a:xfrm>
            <a:off x="1392129" y="2554781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CaixaDeTexto 164">
            <a:extLst>
              <a:ext uri="{FF2B5EF4-FFF2-40B4-BE49-F238E27FC236}">
                <a16:creationId xmlns:a16="http://schemas.microsoft.com/office/drawing/2014/main" id="{9C6C5DFA-5719-467B-9EAE-916F429519EC}"/>
              </a:ext>
            </a:extLst>
          </p:cNvPr>
          <p:cNvSpPr txBox="1"/>
          <p:nvPr/>
        </p:nvSpPr>
        <p:spPr>
          <a:xfrm>
            <a:off x="948399" y="2511890"/>
            <a:ext cx="5080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167" name="Gráfico 166" descr="Reproduzir">
            <a:extLst>
              <a:ext uri="{FF2B5EF4-FFF2-40B4-BE49-F238E27FC236}">
                <a16:creationId xmlns:a16="http://schemas.microsoft.com/office/drawing/2014/main" id="{66685ACB-3A4D-425A-9351-7A02C64C91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1099539" y="2698506"/>
            <a:ext cx="190467" cy="190467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2A1326BE-8154-453F-87BF-1C1654F9459E}"/>
              </a:ext>
            </a:extLst>
          </p:cNvPr>
          <p:cNvSpPr/>
          <p:nvPr/>
        </p:nvSpPr>
        <p:spPr>
          <a:xfrm>
            <a:off x="517564" y="2201427"/>
            <a:ext cx="1746292" cy="261428"/>
          </a:xfrm>
          <a:prstGeom prst="roundRect">
            <a:avLst>
              <a:gd name="adj" fmla="val 12761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09EA1DE-8033-4868-8F40-86B3281C5E82}"/>
              </a:ext>
            </a:extLst>
          </p:cNvPr>
          <p:cNvSpPr txBox="1"/>
          <p:nvPr/>
        </p:nvSpPr>
        <p:spPr>
          <a:xfrm>
            <a:off x="1755913" y="2507127"/>
            <a:ext cx="5813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4" name="Gráfico 3" descr="Reproduzir">
            <a:extLst>
              <a:ext uri="{FF2B5EF4-FFF2-40B4-BE49-F238E27FC236}">
                <a16:creationId xmlns:a16="http://schemas.microsoft.com/office/drawing/2014/main" id="{EFA150ED-324C-495C-B624-E163BDA47A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1945153" y="2698506"/>
            <a:ext cx="190467" cy="190467"/>
          </a:xfrm>
          <a:prstGeom prst="rect">
            <a:avLst/>
          </a:prstGeom>
        </p:spPr>
      </p:pic>
      <p:sp>
        <p:nvSpPr>
          <p:cNvPr id="129" name="Retângulo: Cantos Arredondados 128">
            <a:extLst>
              <a:ext uri="{FF2B5EF4-FFF2-40B4-BE49-F238E27FC236}">
                <a16:creationId xmlns:a16="http://schemas.microsoft.com/office/drawing/2014/main" id="{E40997A6-6DD5-47AF-8D7F-23D78BF2FD39}"/>
              </a:ext>
            </a:extLst>
          </p:cNvPr>
          <p:cNvSpPr/>
          <p:nvPr/>
        </p:nvSpPr>
        <p:spPr>
          <a:xfrm>
            <a:off x="2292391" y="2490968"/>
            <a:ext cx="1749132" cy="522704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EF68D1DF-75FA-4BEC-8E6D-6943F311CA67}"/>
              </a:ext>
            </a:extLst>
          </p:cNvPr>
          <p:cNvSpPr txBox="1"/>
          <p:nvPr/>
        </p:nvSpPr>
        <p:spPr>
          <a:xfrm>
            <a:off x="2276577" y="2208533"/>
            <a:ext cx="1746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133" name="Conector reto 132">
            <a:extLst>
              <a:ext uri="{FF2B5EF4-FFF2-40B4-BE49-F238E27FC236}">
                <a16:creationId xmlns:a16="http://schemas.microsoft.com/office/drawing/2014/main" id="{FC58CFF4-6FF4-46A8-8676-DC2C9B77598B}"/>
              </a:ext>
            </a:extLst>
          </p:cNvPr>
          <p:cNvCxnSpPr>
            <a:cxnSpLocks/>
          </p:cNvCxnSpPr>
          <p:nvPr/>
        </p:nvCxnSpPr>
        <p:spPr>
          <a:xfrm>
            <a:off x="3166957" y="2559548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CaixaDeTexto 134">
            <a:extLst>
              <a:ext uri="{FF2B5EF4-FFF2-40B4-BE49-F238E27FC236}">
                <a16:creationId xmlns:a16="http://schemas.microsoft.com/office/drawing/2014/main" id="{4CC591B4-F346-42ED-9999-7C76AC0715C2}"/>
              </a:ext>
            </a:extLst>
          </p:cNvPr>
          <p:cNvSpPr txBox="1"/>
          <p:nvPr/>
        </p:nvSpPr>
        <p:spPr>
          <a:xfrm>
            <a:off x="2723227" y="2516657"/>
            <a:ext cx="5080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137" name="Gráfico 136" descr="Reproduzir">
            <a:extLst>
              <a:ext uri="{FF2B5EF4-FFF2-40B4-BE49-F238E27FC236}">
                <a16:creationId xmlns:a16="http://schemas.microsoft.com/office/drawing/2014/main" id="{196D3407-0A89-4C57-9D04-F9A36526CC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2874367" y="2703273"/>
            <a:ext cx="190467" cy="190467"/>
          </a:xfrm>
          <a:prstGeom prst="rect">
            <a:avLst/>
          </a:prstGeom>
        </p:spPr>
      </p:pic>
      <p:sp>
        <p:nvSpPr>
          <p:cNvPr id="139" name="Retângulo: Cantos Arredondados 138">
            <a:extLst>
              <a:ext uri="{FF2B5EF4-FFF2-40B4-BE49-F238E27FC236}">
                <a16:creationId xmlns:a16="http://schemas.microsoft.com/office/drawing/2014/main" id="{F08D3A3C-F141-4EDE-9D5C-92B84BE1D03F}"/>
              </a:ext>
            </a:extLst>
          </p:cNvPr>
          <p:cNvSpPr/>
          <p:nvPr/>
        </p:nvSpPr>
        <p:spPr>
          <a:xfrm>
            <a:off x="2292392" y="2206194"/>
            <a:ext cx="1746292" cy="261428"/>
          </a:xfrm>
          <a:prstGeom prst="roundRect">
            <a:avLst>
              <a:gd name="adj" fmla="val 12761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9F33DE41-8179-4583-B4D3-F3FE5DB98302}"/>
              </a:ext>
            </a:extLst>
          </p:cNvPr>
          <p:cNvSpPr txBox="1"/>
          <p:nvPr/>
        </p:nvSpPr>
        <p:spPr>
          <a:xfrm>
            <a:off x="3530741" y="2511894"/>
            <a:ext cx="5813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143" name="Gráfico 142" descr="Reproduzir">
            <a:extLst>
              <a:ext uri="{FF2B5EF4-FFF2-40B4-BE49-F238E27FC236}">
                <a16:creationId xmlns:a16="http://schemas.microsoft.com/office/drawing/2014/main" id="{69BD5ECA-9A85-4904-A053-36897B473B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3719981" y="2703273"/>
            <a:ext cx="190467" cy="190467"/>
          </a:xfrm>
          <a:prstGeom prst="rect">
            <a:avLst/>
          </a:prstGeom>
        </p:spPr>
      </p:pic>
      <p:sp>
        <p:nvSpPr>
          <p:cNvPr id="145" name="Retângulo: Cantos Arredondados 144">
            <a:extLst>
              <a:ext uri="{FF2B5EF4-FFF2-40B4-BE49-F238E27FC236}">
                <a16:creationId xmlns:a16="http://schemas.microsoft.com/office/drawing/2014/main" id="{6A5892CB-C504-4216-992B-3842E4A6E6F2}"/>
              </a:ext>
            </a:extLst>
          </p:cNvPr>
          <p:cNvSpPr/>
          <p:nvPr/>
        </p:nvSpPr>
        <p:spPr>
          <a:xfrm>
            <a:off x="4074536" y="2492534"/>
            <a:ext cx="1749132" cy="522704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2" name="CaixaDeTexto 161">
            <a:extLst>
              <a:ext uri="{FF2B5EF4-FFF2-40B4-BE49-F238E27FC236}">
                <a16:creationId xmlns:a16="http://schemas.microsoft.com/office/drawing/2014/main" id="{ECBCE97F-8C58-47B3-8787-6AD84309604F}"/>
              </a:ext>
            </a:extLst>
          </p:cNvPr>
          <p:cNvSpPr txBox="1"/>
          <p:nvPr/>
        </p:nvSpPr>
        <p:spPr>
          <a:xfrm>
            <a:off x="4058722" y="2210099"/>
            <a:ext cx="1746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166" name="Conector reto 165">
            <a:extLst>
              <a:ext uri="{FF2B5EF4-FFF2-40B4-BE49-F238E27FC236}">
                <a16:creationId xmlns:a16="http://schemas.microsoft.com/office/drawing/2014/main" id="{5A29D30F-8B84-4C5B-B2E0-B3E186C8FA70}"/>
              </a:ext>
            </a:extLst>
          </p:cNvPr>
          <p:cNvCxnSpPr>
            <a:cxnSpLocks/>
          </p:cNvCxnSpPr>
          <p:nvPr/>
        </p:nvCxnSpPr>
        <p:spPr>
          <a:xfrm>
            <a:off x="4949102" y="2561114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5F17F416-11D8-4BEB-BE5D-AE3133B5F68F}"/>
              </a:ext>
            </a:extLst>
          </p:cNvPr>
          <p:cNvSpPr txBox="1"/>
          <p:nvPr/>
        </p:nvSpPr>
        <p:spPr>
          <a:xfrm>
            <a:off x="4505372" y="2518223"/>
            <a:ext cx="5080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171" name="Gráfico 170" descr="Reproduzir">
            <a:extLst>
              <a:ext uri="{FF2B5EF4-FFF2-40B4-BE49-F238E27FC236}">
                <a16:creationId xmlns:a16="http://schemas.microsoft.com/office/drawing/2014/main" id="{CFD38FFC-854E-4D42-9C70-836E33884D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4656512" y="2704839"/>
            <a:ext cx="190467" cy="190467"/>
          </a:xfrm>
          <a:prstGeom prst="rect">
            <a:avLst/>
          </a:prstGeom>
        </p:spPr>
      </p:pic>
      <p:sp>
        <p:nvSpPr>
          <p:cNvPr id="173" name="Retângulo: Cantos Arredondados 172">
            <a:extLst>
              <a:ext uri="{FF2B5EF4-FFF2-40B4-BE49-F238E27FC236}">
                <a16:creationId xmlns:a16="http://schemas.microsoft.com/office/drawing/2014/main" id="{8F4BCEE9-8C60-4F09-8983-B117B15FF81B}"/>
              </a:ext>
            </a:extLst>
          </p:cNvPr>
          <p:cNvSpPr/>
          <p:nvPr/>
        </p:nvSpPr>
        <p:spPr>
          <a:xfrm>
            <a:off x="4074537" y="2207760"/>
            <a:ext cx="1746292" cy="261428"/>
          </a:xfrm>
          <a:prstGeom prst="roundRect">
            <a:avLst>
              <a:gd name="adj" fmla="val 12761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80" name="CaixaDeTexto 179">
            <a:extLst>
              <a:ext uri="{FF2B5EF4-FFF2-40B4-BE49-F238E27FC236}">
                <a16:creationId xmlns:a16="http://schemas.microsoft.com/office/drawing/2014/main" id="{A744182F-5FC8-43CF-98D9-F27545C820F4}"/>
              </a:ext>
            </a:extLst>
          </p:cNvPr>
          <p:cNvSpPr txBox="1"/>
          <p:nvPr/>
        </p:nvSpPr>
        <p:spPr>
          <a:xfrm>
            <a:off x="5312886" y="2513460"/>
            <a:ext cx="5813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181" name="Gráfico 180" descr="Reproduzir">
            <a:extLst>
              <a:ext uri="{FF2B5EF4-FFF2-40B4-BE49-F238E27FC236}">
                <a16:creationId xmlns:a16="http://schemas.microsoft.com/office/drawing/2014/main" id="{3BB424C0-DDB4-4461-A4A8-0CA3E73291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5502126" y="2704839"/>
            <a:ext cx="190467" cy="190467"/>
          </a:xfrm>
          <a:prstGeom prst="rect">
            <a:avLst/>
          </a:prstGeom>
        </p:spPr>
      </p:pic>
      <p:sp>
        <p:nvSpPr>
          <p:cNvPr id="70" name="Retângulo: Cantos Arredondados 69">
            <a:extLst>
              <a:ext uri="{FF2B5EF4-FFF2-40B4-BE49-F238E27FC236}">
                <a16:creationId xmlns:a16="http://schemas.microsoft.com/office/drawing/2014/main" id="{EE70E371-D7A8-4BDF-AE70-5991D391BA2E}"/>
              </a:ext>
            </a:extLst>
          </p:cNvPr>
          <p:cNvSpPr/>
          <p:nvPr/>
        </p:nvSpPr>
        <p:spPr>
          <a:xfrm>
            <a:off x="11717189" y="2215316"/>
            <a:ext cx="419674" cy="814560"/>
          </a:xfrm>
          <a:prstGeom prst="roundRect">
            <a:avLst>
              <a:gd name="adj" fmla="val 13243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8E0A9DF9-CC96-46DE-A3DC-E2ADBFDE0056}"/>
              </a:ext>
            </a:extLst>
          </p:cNvPr>
          <p:cNvSpPr/>
          <p:nvPr/>
        </p:nvSpPr>
        <p:spPr>
          <a:xfrm>
            <a:off x="6383680" y="2500090"/>
            <a:ext cx="1749132" cy="522704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44E3ACE4-104E-41BD-94B4-ACC2543160E3}"/>
              </a:ext>
            </a:extLst>
          </p:cNvPr>
          <p:cNvSpPr txBox="1"/>
          <p:nvPr/>
        </p:nvSpPr>
        <p:spPr>
          <a:xfrm rot="5400000">
            <a:off x="11504526" y="2406777"/>
            <a:ext cx="8297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Grandes Números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3B21CFB5-B999-4781-ACA5-21EE6E545207}"/>
              </a:ext>
            </a:extLst>
          </p:cNvPr>
          <p:cNvSpPr txBox="1"/>
          <p:nvPr/>
        </p:nvSpPr>
        <p:spPr>
          <a:xfrm>
            <a:off x="6367866" y="2217655"/>
            <a:ext cx="1746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78" name="Conector reto 77">
            <a:extLst>
              <a:ext uri="{FF2B5EF4-FFF2-40B4-BE49-F238E27FC236}">
                <a16:creationId xmlns:a16="http://schemas.microsoft.com/office/drawing/2014/main" id="{494B5005-83EF-4FED-9CE1-A6E9EFBDB109}"/>
              </a:ext>
            </a:extLst>
          </p:cNvPr>
          <p:cNvCxnSpPr>
            <a:cxnSpLocks/>
          </p:cNvCxnSpPr>
          <p:nvPr/>
        </p:nvCxnSpPr>
        <p:spPr>
          <a:xfrm>
            <a:off x="7258246" y="256867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7BB1411A-4202-4CF7-B48E-B4565A502056}"/>
              </a:ext>
            </a:extLst>
          </p:cNvPr>
          <p:cNvSpPr txBox="1"/>
          <p:nvPr/>
        </p:nvSpPr>
        <p:spPr>
          <a:xfrm>
            <a:off x="6814516" y="2525779"/>
            <a:ext cx="5080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82" name="Gráfico 81" descr="Reproduzir">
            <a:extLst>
              <a:ext uri="{FF2B5EF4-FFF2-40B4-BE49-F238E27FC236}">
                <a16:creationId xmlns:a16="http://schemas.microsoft.com/office/drawing/2014/main" id="{79D61F92-5511-42B0-9234-BFB6B8E6EC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6965656" y="2712395"/>
            <a:ext cx="190467" cy="190467"/>
          </a:xfrm>
          <a:prstGeom prst="rect">
            <a:avLst/>
          </a:prstGeom>
        </p:spPr>
      </p:pic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DA38AFC6-3259-4EB3-84E3-6EF88FDFD497}"/>
              </a:ext>
            </a:extLst>
          </p:cNvPr>
          <p:cNvSpPr/>
          <p:nvPr/>
        </p:nvSpPr>
        <p:spPr>
          <a:xfrm>
            <a:off x="6383681" y="2215316"/>
            <a:ext cx="1746292" cy="261428"/>
          </a:xfrm>
          <a:prstGeom prst="roundRect">
            <a:avLst>
              <a:gd name="adj" fmla="val 12761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02334839-DCFD-4D75-A716-A5E55080572D}"/>
              </a:ext>
            </a:extLst>
          </p:cNvPr>
          <p:cNvSpPr txBox="1"/>
          <p:nvPr/>
        </p:nvSpPr>
        <p:spPr>
          <a:xfrm>
            <a:off x="7622030" y="2521016"/>
            <a:ext cx="5813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85" name="Gráfico 84" descr="Reproduzir">
            <a:extLst>
              <a:ext uri="{FF2B5EF4-FFF2-40B4-BE49-F238E27FC236}">
                <a16:creationId xmlns:a16="http://schemas.microsoft.com/office/drawing/2014/main" id="{3164D2CD-8DF0-4938-B399-7E66183B4E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7811270" y="2712395"/>
            <a:ext cx="190467" cy="190467"/>
          </a:xfrm>
          <a:prstGeom prst="rect">
            <a:avLst/>
          </a:prstGeom>
        </p:spPr>
      </p:pic>
      <p:sp>
        <p:nvSpPr>
          <p:cNvPr id="86" name="Retângulo: Cantos Arredondados 85">
            <a:extLst>
              <a:ext uri="{FF2B5EF4-FFF2-40B4-BE49-F238E27FC236}">
                <a16:creationId xmlns:a16="http://schemas.microsoft.com/office/drawing/2014/main" id="{06F1C286-8BFC-4782-B230-918FAC892125}"/>
              </a:ext>
            </a:extLst>
          </p:cNvPr>
          <p:cNvSpPr/>
          <p:nvPr/>
        </p:nvSpPr>
        <p:spPr>
          <a:xfrm>
            <a:off x="8158508" y="2504857"/>
            <a:ext cx="1749132" cy="522704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3A391058-14D9-4B67-9FF1-641D0CBD98CE}"/>
              </a:ext>
            </a:extLst>
          </p:cNvPr>
          <p:cNvSpPr txBox="1"/>
          <p:nvPr/>
        </p:nvSpPr>
        <p:spPr>
          <a:xfrm>
            <a:off x="8142694" y="2222422"/>
            <a:ext cx="1746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90" name="Conector reto 89">
            <a:extLst>
              <a:ext uri="{FF2B5EF4-FFF2-40B4-BE49-F238E27FC236}">
                <a16:creationId xmlns:a16="http://schemas.microsoft.com/office/drawing/2014/main" id="{AD00DF82-E101-4E8F-B033-670E4FDA8055}"/>
              </a:ext>
            </a:extLst>
          </p:cNvPr>
          <p:cNvCxnSpPr>
            <a:cxnSpLocks/>
          </p:cNvCxnSpPr>
          <p:nvPr/>
        </p:nvCxnSpPr>
        <p:spPr>
          <a:xfrm>
            <a:off x="9033074" y="2573437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DDA02296-3FD2-4634-AE53-0F5339B0245B}"/>
              </a:ext>
            </a:extLst>
          </p:cNvPr>
          <p:cNvSpPr txBox="1"/>
          <p:nvPr/>
        </p:nvSpPr>
        <p:spPr>
          <a:xfrm>
            <a:off x="8589344" y="2530546"/>
            <a:ext cx="5080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92" name="Gráfico 91" descr="Reproduzir">
            <a:extLst>
              <a:ext uri="{FF2B5EF4-FFF2-40B4-BE49-F238E27FC236}">
                <a16:creationId xmlns:a16="http://schemas.microsoft.com/office/drawing/2014/main" id="{C7163010-2907-4929-B683-2CECD236A0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8740484" y="2717162"/>
            <a:ext cx="190467" cy="190467"/>
          </a:xfrm>
          <a:prstGeom prst="rect">
            <a:avLst/>
          </a:prstGeom>
        </p:spPr>
      </p:pic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35D35F4A-CB25-4BBF-9ECB-6AC5DF20DC02}"/>
              </a:ext>
            </a:extLst>
          </p:cNvPr>
          <p:cNvSpPr/>
          <p:nvPr/>
        </p:nvSpPr>
        <p:spPr>
          <a:xfrm>
            <a:off x="8158509" y="2220083"/>
            <a:ext cx="1746292" cy="261428"/>
          </a:xfrm>
          <a:prstGeom prst="roundRect">
            <a:avLst>
              <a:gd name="adj" fmla="val 12761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051FFB73-EF65-453C-9DD1-27A966337DB8}"/>
              </a:ext>
            </a:extLst>
          </p:cNvPr>
          <p:cNvSpPr txBox="1"/>
          <p:nvPr/>
        </p:nvSpPr>
        <p:spPr>
          <a:xfrm>
            <a:off x="9396858" y="2525783"/>
            <a:ext cx="5813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95" name="Gráfico 94" descr="Reproduzir">
            <a:extLst>
              <a:ext uri="{FF2B5EF4-FFF2-40B4-BE49-F238E27FC236}">
                <a16:creationId xmlns:a16="http://schemas.microsoft.com/office/drawing/2014/main" id="{7CCC495E-F04C-47C9-B297-26E96E4B1C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9586098" y="2717162"/>
            <a:ext cx="190467" cy="190467"/>
          </a:xfrm>
          <a:prstGeom prst="rect">
            <a:avLst/>
          </a:prstGeom>
        </p:spPr>
      </p:pic>
      <p:sp>
        <p:nvSpPr>
          <p:cNvPr id="96" name="Retângulo: Cantos Arredondados 95">
            <a:extLst>
              <a:ext uri="{FF2B5EF4-FFF2-40B4-BE49-F238E27FC236}">
                <a16:creationId xmlns:a16="http://schemas.microsoft.com/office/drawing/2014/main" id="{0D2FFFA3-4E2B-476C-BE72-F3A9B80EF07C}"/>
              </a:ext>
            </a:extLst>
          </p:cNvPr>
          <p:cNvSpPr/>
          <p:nvPr/>
        </p:nvSpPr>
        <p:spPr>
          <a:xfrm>
            <a:off x="9940653" y="2506423"/>
            <a:ext cx="1749132" cy="522704"/>
          </a:xfrm>
          <a:prstGeom prst="roundRect">
            <a:avLst>
              <a:gd name="adj" fmla="val 5656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AD12AE08-9C07-4E95-81AF-3700617CF956}"/>
              </a:ext>
            </a:extLst>
          </p:cNvPr>
          <p:cNvSpPr txBox="1"/>
          <p:nvPr/>
        </p:nvSpPr>
        <p:spPr>
          <a:xfrm>
            <a:off x="9924839" y="2223988"/>
            <a:ext cx="1746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98" name="Conector reto 97">
            <a:extLst>
              <a:ext uri="{FF2B5EF4-FFF2-40B4-BE49-F238E27FC236}">
                <a16:creationId xmlns:a16="http://schemas.microsoft.com/office/drawing/2014/main" id="{9388785C-B7E7-4891-AD68-8F3D03FBB04F}"/>
              </a:ext>
            </a:extLst>
          </p:cNvPr>
          <p:cNvCxnSpPr>
            <a:cxnSpLocks/>
          </p:cNvCxnSpPr>
          <p:nvPr/>
        </p:nvCxnSpPr>
        <p:spPr>
          <a:xfrm>
            <a:off x="10815219" y="2575003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9F398A4F-45FB-42E3-81FF-A38498FBF211}"/>
              </a:ext>
            </a:extLst>
          </p:cNvPr>
          <p:cNvSpPr txBox="1"/>
          <p:nvPr/>
        </p:nvSpPr>
        <p:spPr>
          <a:xfrm>
            <a:off x="10371489" y="2532112"/>
            <a:ext cx="5080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pic>
        <p:nvPicPr>
          <p:cNvPr id="101" name="Gráfico 100" descr="Reproduzir">
            <a:extLst>
              <a:ext uri="{FF2B5EF4-FFF2-40B4-BE49-F238E27FC236}">
                <a16:creationId xmlns:a16="http://schemas.microsoft.com/office/drawing/2014/main" id="{12E132A4-14C9-4A59-98E3-42879D7C4E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10522629" y="2718728"/>
            <a:ext cx="190467" cy="190467"/>
          </a:xfrm>
          <a:prstGeom prst="rect">
            <a:avLst/>
          </a:prstGeom>
        </p:spPr>
      </p:pic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F23719BE-4AD0-490E-B134-FA18395261D7}"/>
              </a:ext>
            </a:extLst>
          </p:cNvPr>
          <p:cNvSpPr/>
          <p:nvPr/>
        </p:nvSpPr>
        <p:spPr>
          <a:xfrm>
            <a:off x="9940654" y="2221649"/>
            <a:ext cx="1746292" cy="261428"/>
          </a:xfrm>
          <a:prstGeom prst="roundRect">
            <a:avLst>
              <a:gd name="adj" fmla="val 12761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1F1B285F-27DF-438A-AFAD-0A74FA4E147B}"/>
              </a:ext>
            </a:extLst>
          </p:cNvPr>
          <p:cNvSpPr txBox="1"/>
          <p:nvPr/>
        </p:nvSpPr>
        <p:spPr>
          <a:xfrm>
            <a:off x="11179003" y="2527349"/>
            <a:ext cx="5813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9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106" name="Gráfico 105" descr="Reproduzir">
            <a:extLst>
              <a:ext uri="{FF2B5EF4-FFF2-40B4-BE49-F238E27FC236}">
                <a16:creationId xmlns:a16="http://schemas.microsoft.com/office/drawing/2014/main" id="{4DD16B26-EC9C-46ED-A4C3-DE427D219D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11368243" y="2718728"/>
            <a:ext cx="190467" cy="190467"/>
          </a:xfrm>
          <a:prstGeom prst="rect">
            <a:avLst/>
          </a:prstGeom>
        </p:spPr>
      </p:pic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0CEEFB81-1E47-4A03-9897-014033DA51E2}"/>
              </a:ext>
            </a:extLst>
          </p:cNvPr>
          <p:cNvSpPr/>
          <p:nvPr/>
        </p:nvSpPr>
        <p:spPr>
          <a:xfrm>
            <a:off x="2993652" y="8019715"/>
            <a:ext cx="2491841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07E9031F-73C0-47FD-A676-38AA8D80026B}"/>
              </a:ext>
            </a:extLst>
          </p:cNvPr>
          <p:cNvSpPr/>
          <p:nvPr/>
        </p:nvSpPr>
        <p:spPr>
          <a:xfrm>
            <a:off x="2993652" y="8387022"/>
            <a:ext cx="2489851" cy="1965653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5577873-1827-4ED7-A89B-ECDCF9A453B2}"/>
              </a:ext>
            </a:extLst>
          </p:cNvPr>
          <p:cNvSpPr txBox="1"/>
          <p:nvPr/>
        </p:nvSpPr>
        <p:spPr>
          <a:xfrm>
            <a:off x="3310781" y="8061110"/>
            <a:ext cx="2045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C2A3E404-EB65-4EAE-A4CA-27DD0478AD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518" y="8418963"/>
            <a:ext cx="528526" cy="528526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2A0582B5-2DA4-49CB-8F0F-7DBEDD087DAB}"/>
              </a:ext>
            </a:extLst>
          </p:cNvPr>
          <p:cNvSpPr txBox="1"/>
          <p:nvPr/>
        </p:nvSpPr>
        <p:spPr>
          <a:xfrm>
            <a:off x="3361075" y="8796036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AE753ECD-B507-4020-BA83-0845743B33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518" y="9067822"/>
            <a:ext cx="528526" cy="528526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903802B0-7CF5-47BF-BEF4-A4161C5C7F58}"/>
              </a:ext>
            </a:extLst>
          </p:cNvPr>
          <p:cNvSpPr txBox="1"/>
          <p:nvPr/>
        </p:nvSpPr>
        <p:spPr>
          <a:xfrm>
            <a:off x="3361075" y="9444895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02B4659C-B4BC-468F-9C0F-1B53FB09C4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518" y="9714462"/>
            <a:ext cx="528526" cy="528526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829D5A5D-21E6-43CD-97AC-FCAAAC651D0C}"/>
              </a:ext>
            </a:extLst>
          </p:cNvPr>
          <p:cNvSpPr txBox="1"/>
          <p:nvPr/>
        </p:nvSpPr>
        <p:spPr>
          <a:xfrm>
            <a:off x="3361075" y="10091535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782CB27B-6CE3-40B7-A0CF-28618311F572}"/>
              </a:ext>
            </a:extLst>
          </p:cNvPr>
          <p:cNvSpPr txBox="1"/>
          <p:nvPr/>
        </p:nvSpPr>
        <p:spPr>
          <a:xfrm>
            <a:off x="4421126" y="8386196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2067A34A-DDEB-4838-80AD-C953637F0C2C}"/>
              </a:ext>
            </a:extLst>
          </p:cNvPr>
          <p:cNvSpPr txBox="1"/>
          <p:nvPr/>
        </p:nvSpPr>
        <p:spPr>
          <a:xfrm>
            <a:off x="4889106" y="8380731"/>
            <a:ext cx="628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94601024-8C5E-4AC9-8FEC-F09CF555AC10}"/>
              </a:ext>
            </a:extLst>
          </p:cNvPr>
          <p:cNvSpPr/>
          <p:nvPr/>
        </p:nvSpPr>
        <p:spPr>
          <a:xfrm>
            <a:off x="509369" y="3051957"/>
            <a:ext cx="1746292" cy="502248"/>
          </a:xfrm>
          <a:prstGeom prst="roundRect">
            <a:avLst>
              <a:gd name="adj" fmla="val 12761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4402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C19320FA-C48C-4D45-8BD7-DFCDCB791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90"/>
            <a:ext cx="12192000" cy="8097949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62BBCD3-28BB-4159-B7AB-2AE3B9AD0839}"/>
              </a:ext>
            </a:extLst>
          </p:cNvPr>
          <p:cNvSpPr/>
          <p:nvPr/>
        </p:nvSpPr>
        <p:spPr>
          <a:xfrm>
            <a:off x="-1502" y="-9813"/>
            <a:ext cx="12192000" cy="7213282"/>
          </a:xfrm>
          <a:prstGeom prst="rect">
            <a:avLst/>
          </a:prstGeom>
          <a:solidFill>
            <a:srgbClr val="0D1229">
              <a:alpha val="8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2CCC4B-8E46-4C53-9C8C-F539E9F25510}"/>
              </a:ext>
            </a:extLst>
          </p:cNvPr>
          <p:cNvSpPr txBox="1"/>
          <p:nvPr/>
        </p:nvSpPr>
        <p:spPr>
          <a:xfrm>
            <a:off x="858832" y="56220"/>
            <a:ext cx="745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Visão Executiva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BE1310-5803-4773-BDD2-03D78D89E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008F0F8-5CB2-41BD-BE82-1560D97C040D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Executiva de Transações nos Canais Itaú</a:t>
            </a:r>
          </a:p>
        </p:txBody>
      </p:sp>
      <p:pic>
        <p:nvPicPr>
          <p:cNvPr id="1026" name="Picture 2" descr="Logo Banco Itaú – Logos PNG">
            <a:extLst>
              <a:ext uri="{FF2B5EF4-FFF2-40B4-BE49-F238E27FC236}">
                <a16:creationId xmlns:a16="http://schemas.microsoft.com/office/drawing/2014/main" id="{5AD73AA6-6157-4F26-BA1E-0904327AA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29E05F2-7F0D-4A6F-A7AA-C19ACF0DB976}"/>
              </a:ext>
            </a:extLst>
          </p:cNvPr>
          <p:cNvCxnSpPr>
            <a:cxnSpLocks/>
          </p:cNvCxnSpPr>
          <p:nvPr/>
        </p:nvCxnSpPr>
        <p:spPr>
          <a:xfrm>
            <a:off x="83107" y="813190"/>
            <a:ext cx="12031985" cy="0"/>
          </a:xfrm>
          <a:prstGeom prst="line">
            <a:avLst/>
          </a:prstGeom>
          <a:ln w="95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4703743-72AD-4C61-8E0A-DF8AD3A4554A}"/>
              </a:ext>
            </a:extLst>
          </p:cNvPr>
          <p:cNvSpPr/>
          <p:nvPr/>
        </p:nvSpPr>
        <p:spPr>
          <a:xfrm>
            <a:off x="41971" y="906038"/>
            <a:ext cx="1622514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4" name="Imagem 1023">
            <a:extLst>
              <a:ext uri="{FF2B5EF4-FFF2-40B4-BE49-F238E27FC236}">
                <a16:creationId xmlns:a16="http://schemas.microsoft.com/office/drawing/2014/main" id="{455018A8-AEC6-4F5C-A2D6-6DA7087E58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8" y="954740"/>
            <a:ext cx="127426" cy="127426"/>
          </a:xfrm>
          <a:prstGeom prst="rect">
            <a:avLst/>
          </a:prstGeom>
        </p:spPr>
      </p:pic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01F0ECEA-62E9-47CB-9E93-83A7CB02EA66}"/>
              </a:ext>
            </a:extLst>
          </p:cNvPr>
          <p:cNvSpPr/>
          <p:nvPr/>
        </p:nvSpPr>
        <p:spPr>
          <a:xfrm>
            <a:off x="8944408" y="13317964"/>
            <a:ext cx="3977557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4" name="Forma Livre: Forma 73">
            <a:extLst>
              <a:ext uri="{FF2B5EF4-FFF2-40B4-BE49-F238E27FC236}">
                <a16:creationId xmlns:a16="http://schemas.microsoft.com/office/drawing/2014/main" id="{DF7B8753-7D10-424A-87ED-44E96EC45762}"/>
              </a:ext>
            </a:extLst>
          </p:cNvPr>
          <p:cNvSpPr/>
          <p:nvPr/>
        </p:nvSpPr>
        <p:spPr>
          <a:xfrm>
            <a:off x="878636" y="13316592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7E0B9A4-07B6-4572-AAF8-5D125BFE0296}"/>
              </a:ext>
            </a:extLst>
          </p:cNvPr>
          <p:cNvSpPr txBox="1"/>
          <p:nvPr/>
        </p:nvSpPr>
        <p:spPr>
          <a:xfrm>
            <a:off x="914893" y="13352172"/>
            <a:ext cx="3996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Histórica: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93957CEF-F689-4A11-B6F5-62415AB9EEE3}"/>
              </a:ext>
            </a:extLst>
          </p:cNvPr>
          <p:cNvSpPr txBox="1"/>
          <p:nvPr/>
        </p:nvSpPr>
        <p:spPr>
          <a:xfrm>
            <a:off x="8972348" y="13352172"/>
            <a:ext cx="1511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Canais:</a:t>
            </a:r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1D376816-2C23-42AF-8211-4217935C73BD}"/>
              </a:ext>
            </a:extLst>
          </p:cNvPr>
          <p:cNvSpPr/>
          <p:nvPr/>
        </p:nvSpPr>
        <p:spPr>
          <a:xfrm>
            <a:off x="878636" y="13683901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B860C0E8-8258-49EF-8319-EA14F733EC6C}"/>
              </a:ext>
            </a:extLst>
          </p:cNvPr>
          <p:cNvSpPr/>
          <p:nvPr/>
        </p:nvSpPr>
        <p:spPr>
          <a:xfrm>
            <a:off x="8944408" y="13685273"/>
            <a:ext cx="3974380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1105597F-498A-45AD-A0A7-A50FAEC03C77}"/>
              </a:ext>
            </a:extLst>
          </p:cNvPr>
          <p:cNvCxnSpPr>
            <a:cxnSpLocks/>
          </p:cNvCxnSpPr>
          <p:nvPr/>
        </p:nvCxnSpPr>
        <p:spPr>
          <a:xfrm>
            <a:off x="10946735" y="14225592"/>
            <a:ext cx="0" cy="1459428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9E73A22F-B7F0-41F2-91F5-F563F3B514EC}"/>
              </a:ext>
            </a:extLst>
          </p:cNvPr>
          <p:cNvSpPr/>
          <p:nvPr/>
        </p:nvSpPr>
        <p:spPr>
          <a:xfrm>
            <a:off x="9002343" y="13740883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91F89EAA-9A5E-4EF1-8306-A75280B919DD}"/>
              </a:ext>
            </a:extLst>
          </p:cNvPr>
          <p:cNvSpPr txBox="1"/>
          <p:nvPr/>
        </p:nvSpPr>
        <p:spPr>
          <a:xfrm>
            <a:off x="9161143" y="13779043"/>
            <a:ext cx="1550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</a:t>
            </a:r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D5CD8986-E516-42D2-B085-C34CD599EEAC}"/>
              </a:ext>
            </a:extLst>
          </p:cNvPr>
          <p:cNvSpPr/>
          <p:nvPr/>
        </p:nvSpPr>
        <p:spPr>
          <a:xfrm>
            <a:off x="878638" y="15920092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9072571C-EAE0-439D-9DE0-E3CAF19AF1D1}"/>
              </a:ext>
            </a:extLst>
          </p:cNvPr>
          <p:cNvSpPr/>
          <p:nvPr/>
        </p:nvSpPr>
        <p:spPr>
          <a:xfrm>
            <a:off x="878637" y="18738075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1C3610F5-D14D-4B2E-B868-6B21D58578AE}"/>
              </a:ext>
            </a:extLst>
          </p:cNvPr>
          <p:cNvSpPr/>
          <p:nvPr/>
        </p:nvSpPr>
        <p:spPr>
          <a:xfrm>
            <a:off x="10960565" y="13740883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EB1BE637-7587-405C-B208-25C772EFB0B5}"/>
              </a:ext>
            </a:extLst>
          </p:cNvPr>
          <p:cNvSpPr txBox="1"/>
          <p:nvPr/>
        </p:nvSpPr>
        <p:spPr>
          <a:xfrm>
            <a:off x="11071073" y="13785185"/>
            <a:ext cx="1696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de Atualização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0F739C90-67F2-409B-8F70-8C10944B2140}"/>
              </a:ext>
            </a:extLst>
          </p:cNvPr>
          <p:cNvSpPr/>
          <p:nvPr/>
        </p:nvSpPr>
        <p:spPr>
          <a:xfrm>
            <a:off x="1431539" y="17915285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2" name="Retângulo: Cantos Arredondados 131">
            <a:extLst>
              <a:ext uri="{FF2B5EF4-FFF2-40B4-BE49-F238E27FC236}">
                <a16:creationId xmlns:a16="http://schemas.microsoft.com/office/drawing/2014/main" id="{15BA7748-E9DF-4F95-8DCA-0F95592E0221}"/>
              </a:ext>
            </a:extLst>
          </p:cNvPr>
          <p:cNvSpPr/>
          <p:nvPr/>
        </p:nvSpPr>
        <p:spPr>
          <a:xfrm>
            <a:off x="876021" y="17915285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261EE39D-ABB1-4BF6-816F-A9A3CAD6EC93}"/>
              </a:ext>
            </a:extLst>
          </p:cNvPr>
          <p:cNvSpPr/>
          <p:nvPr/>
        </p:nvSpPr>
        <p:spPr>
          <a:xfrm>
            <a:off x="876023" y="16352825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6" name="Gráfico 135" descr="Seta circular">
            <a:extLst>
              <a:ext uri="{FF2B5EF4-FFF2-40B4-BE49-F238E27FC236}">
                <a16:creationId xmlns:a16="http://schemas.microsoft.com/office/drawing/2014/main" id="{E15BF13E-C7A2-4B93-97B2-CBE798A87A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37743" y="17434038"/>
            <a:ext cx="1401720" cy="1401720"/>
          </a:xfrm>
          <a:prstGeom prst="rect">
            <a:avLst/>
          </a:prstGeom>
        </p:spPr>
      </p:pic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A903EAEC-E849-4A36-AACA-071A62580EFF}"/>
              </a:ext>
            </a:extLst>
          </p:cNvPr>
          <p:cNvSpPr txBox="1"/>
          <p:nvPr/>
        </p:nvSpPr>
        <p:spPr>
          <a:xfrm>
            <a:off x="3964591" y="17446236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055BEF02-B316-4093-9031-BDFE7A3EF761}"/>
              </a:ext>
            </a:extLst>
          </p:cNvPr>
          <p:cNvSpPr txBox="1"/>
          <p:nvPr/>
        </p:nvSpPr>
        <p:spPr>
          <a:xfrm rot="16200000">
            <a:off x="688935" y="18114416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9EB64AE3-35D9-4EFC-9D61-B4D7040CD96E}"/>
              </a:ext>
            </a:extLst>
          </p:cNvPr>
          <p:cNvSpPr txBox="1"/>
          <p:nvPr/>
        </p:nvSpPr>
        <p:spPr>
          <a:xfrm rot="16200000">
            <a:off x="602139" y="16701590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E9E1C9A3-232A-4B9E-A06E-D98D09943BF2}"/>
              </a:ext>
            </a:extLst>
          </p:cNvPr>
          <p:cNvSpPr/>
          <p:nvPr/>
        </p:nvSpPr>
        <p:spPr>
          <a:xfrm>
            <a:off x="876022" y="17369192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157E3E6F-8747-4996-9843-C41F9695FD0A}"/>
              </a:ext>
            </a:extLst>
          </p:cNvPr>
          <p:cNvSpPr txBox="1"/>
          <p:nvPr/>
        </p:nvSpPr>
        <p:spPr>
          <a:xfrm rot="16200000">
            <a:off x="809149" y="17507434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FC78D08-B21C-42B2-8839-690A6D7C7C13}"/>
              </a:ext>
            </a:extLst>
          </p:cNvPr>
          <p:cNvSpPr txBox="1"/>
          <p:nvPr/>
        </p:nvSpPr>
        <p:spPr>
          <a:xfrm>
            <a:off x="1552912" y="18302236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EAB6BE6B-D060-43B4-A4C2-05EB0A8045F4}"/>
              </a:ext>
            </a:extLst>
          </p:cNvPr>
          <p:cNvSpPr txBox="1"/>
          <p:nvPr/>
        </p:nvSpPr>
        <p:spPr>
          <a:xfrm>
            <a:off x="2308921" y="18302236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97" name="Gráfico 96" descr="Seta circular">
            <a:extLst>
              <a:ext uri="{FF2B5EF4-FFF2-40B4-BE49-F238E27FC236}">
                <a16:creationId xmlns:a16="http://schemas.microsoft.com/office/drawing/2014/main" id="{05956FD2-9D0B-4F17-B6EE-2CC9094D5E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37743" y="16277915"/>
            <a:ext cx="1401720" cy="1401720"/>
          </a:xfrm>
          <a:prstGeom prst="rect">
            <a:avLst/>
          </a:prstGeom>
        </p:spPr>
      </p:pic>
      <p:sp>
        <p:nvSpPr>
          <p:cNvPr id="98" name="CaixaDeTexto 97">
            <a:extLst>
              <a:ext uri="{FF2B5EF4-FFF2-40B4-BE49-F238E27FC236}">
                <a16:creationId xmlns:a16="http://schemas.microsoft.com/office/drawing/2014/main" id="{10048EF7-6B25-4FD8-B5A9-FF5BDA7439FA}"/>
              </a:ext>
            </a:extLst>
          </p:cNvPr>
          <p:cNvSpPr txBox="1"/>
          <p:nvPr/>
        </p:nvSpPr>
        <p:spPr>
          <a:xfrm>
            <a:off x="3934111" y="16277914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AFCEE6EF-45EB-44C6-A8AA-49DE182AA3C5}"/>
              </a:ext>
            </a:extLst>
          </p:cNvPr>
          <p:cNvSpPr txBox="1"/>
          <p:nvPr/>
        </p:nvSpPr>
        <p:spPr>
          <a:xfrm>
            <a:off x="2984114" y="18302236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00" name="Forma Livre: Forma 99">
            <a:extLst>
              <a:ext uri="{FF2B5EF4-FFF2-40B4-BE49-F238E27FC236}">
                <a16:creationId xmlns:a16="http://schemas.microsoft.com/office/drawing/2014/main" id="{4D048BE4-9CDD-43A3-8199-9DEE93588395}"/>
              </a:ext>
            </a:extLst>
          </p:cNvPr>
          <p:cNvSpPr/>
          <p:nvPr/>
        </p:nvSpPr>
        <p:spPr>
          <a:xfrm>
            <a:off x="4904756" y="15920092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1" name="Forma Livre: Forma 100">
            <a:extLst>
              <a:ext uri="{FF2B5EF4-FFF2-40B4-BE49-F238E27FC236}">
                <a16:creationId xmlns:a16="http://schemas.microsoft.com/office/drawing/2014/main" id="{EAE7F16D-6E43-4A95-AFA5-8E6485C008F5}"/>
              </a:ext>
            </a:extLst>
          </p:cNvPr>
          <p:cNvSpPr/>
          <p:nvPr/>
        </p:nvSpPr>
        <p:spPr>
          <a:xfrm>
            <a:off x="4904756" y="18738075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B357C87D-0FF9-41D6-849D-3A09D6980C84}"/>
              </a:ext>
            </a:extLst>
          </p:cNvPr>
          <p:cNvSpPr/>
          <p:nvPr/>
        </p:nvSpPr>
        <p:spPr>
          <a:xfrm>
            <a:off x="5457657" y="17915285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F0D23FCD-6CCB-4AB9-8553-1DE6B58A7E71}"/>
              </a:ext>
            </a:extLst>
          </p:cNvPr>
          <p:cNvSpPr/>
          <p:nvPr/>
        </p:nvSpPr>
        <p:spPr>
          <a:xfrm>
            <a:off x="4906688" y="17915285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F8390125-B5A3-4C03-BA11-6C388D11342A}"/>
              </a:ext>
            </a:extLst>
          </p:cNvPr>
          <p:cNvSpPr/>
          <p:nvPr/>
        </p:nvSpPr>
        <p:spPr>
          <a:xfrm>
            <a:off x="4906690" y="16352825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5" name="Gráfico 104" descr="Seta circular">
            <a:extLst>
              <a:ext uri="{FF2B5EF4-FFF2-40B4-BE49-F238E27FC236}">
                <a16:creationId xmlns:a16="http://schemas.microsoft.com/office/drawing/2014/main" id="{A926DEE0-37E5-44B5-86FF-5B1A234235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3861" y="17434038"/>
            <a:ext cx="1401720" cy="1401720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19C7A1F9-3D92-4BFB-B009-0D2DE06AE7E6}"/>
              </a:ext>
            </a:extLst>
          </p:cNvPr>
          <p:cNvSpPr txBox="1"/>
          <p:nvPr/>
        </p:nvSpPr>
        <p:spPr>
          <a:xfrm>
            <a:off x="7990709" y="17446236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0BC802C9-DA3C-415E-A610-E3D75240E866}"/>
              </a:ext>
            </a:extLst>
          </p:cNvPr>
          <p:cNvSpPr txBox="1"/>
          <p:nvPr/>
        </p:nvSpPr>
        <p:spPr>
          <a:xfrm rot="16200000">
            <a:off x="4719602" y="18114416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AB64BE5B-B9BC-41FA-8E4A-76BEAFF749A8}"/>
              </a:ext>
            </a:extLst>
          </p:cNvPr>
          <p:cNvSpPr txBox="1"/>
          <p:nvPr/>
        </p:nvSpPr>
        <p:spPr>
          <a:xfrm rot="16200000">
            <a:off x="4632109" y="16710672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111F86F5-39B0-48F0-AF76-EA58A585158E}"/>
              </a:ext>
            </a:extLst>
          </p:cNvPr>
          <p:cNvSpPr/>
          <p:nvPr/>
        </p:nvSpPr>
        <p:spPr>
          <a:xfrm>
            <a:off x="4906689" y="17369192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DFEE2CB3-7996-45BE-8499-57F42DF2E311}"/>
              </a:ext>
            </a:extLst>
          </p:cNvPr>
          <p:cNvSpPr txBox="1"/>
          <p:nvPr/>
        </p:nvSpPr>
        <p:spPr>
          <a:xfrm rot="16200000">
            <a:off x="4839816" y="17507434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4DD56084-9FD4-46B2-975F-F2EC25C7941A}"/>
              </a:ext>
            </a:extLst>
          </p:cNvPr>
          <p:cNvSpPr txBox="1"/>
          <p:nvPr/>
        </p:nvSpPr>
        <p:spPr>
          <a:xfrm>
            <a:off x="5579030" y="18302236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6B013859-9807-46CB-9760-CBAE0B7D5D0D}"/>
              </a:ext>
            </a:extLst>
          </p:cNvPr>
          <p:cNvSpPr txBox="1"/>
          <p:nvPr/>
        </p:nvSpPr>
        <p:spPr>
          <a:xfrm>
            <a:off x="6335039" y="18302236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13" name="Gráfico 112" descr="Seta circular">
            <a:extLst>
              <a:ext uri="{FF2B5EF4-FFF2-40B4-BE49-F238E27FC236}">
                <a16:creationId xmlns:a16="http://schemas.microsoft.com/office/drawing/2014/main" id="{2F93EE24-4BC6-42F7-8DE6-1E5F0069A3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3861" y="16277915"/>
            <a:ext cx="1401720" cy="1401720"/>
          </a:xfrm>
          <a:prstGeom prst="rect">
            <a:avLst/>
          </a:prstGeom>
        </p:spPr>
      </p:pic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C1A5F684-5FD7-48A4-B74F-67F18B7967C1}"/>
              </a:ext>
            </a:extLst>
          </p:cNvPr>
          <p:cNvSpPr txBox="1"/>
          <p:nvPr/>
        </p:nvSpPr>
        <p:spPr>
          <a:xfrm>
            <a:off x="7960229" y="16277914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97547756-7DA3-4886-8810-9EB00DC4F20B}"/>
              </a:ext>
            </a:extLst>
          </p:cNvPr>
          <p:cNvSpPr txBox="1"/>
          <p:nvPr/>
        </p:nvSpPr>
        <p:spPr>
          <a:xfrm>
            <a:off x="7010232" y="18302236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16" name="Forma Livre: Forma 115">
            <a:extLst>
              <a:ext uri="{FF2B5EF4-FFF2-40B4-BE49-F238E27FC236}">
                <a16:creationId xmlns:a16="http://schemas.microsoft.com/office/drawing/2014/main" id="{8AF439DF-1BC4-4835-ABD7-B86BBFD860E0}"/>
              </a:ext>
            </a:extLst>
          </p:cNvPr>
          <p:cNvSpPr/>
          <p:nvPr/>
        </p:nvSpPr>
        <p:spPr>
          <a:xfrm>
            <a:off x="8943686" y="15915641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7" name="Forma Livre: Forma 116">
            <a:extLst>
              <a:ext uri="{FF2B5EF4-FFF2-40B4-BE49-F238E27FC236}">
                <a16:creationId xmlns:a16="http://schemas.microsoft.com/office/drawing/2014/main" id="{2F0E13D7-CF4D-4072-AF68-FB77AAE62C49}"/>
              </a:ext>
            </a:extLst>
          </p:cNvPr>
          <p:cNvSpPr/>
          <p:nvPr/>
        </p:nvSpPr>
        <p:spPr>
          <a:xfrm>
            <a:off x="8943686" y="18738075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95331C35-E1FE-4AC5-9554-8DEB992B0F19}"/>
              </a:ext>
            </a:extLst>
          </p:cNvPr>
          <p:cNvSpPr/>
          <p:nvPr/>
        </p:nvSpPr>
        <p:spPr>
          <a:xfrm>
            <a:off x="9496587" y="17910834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Retângulo: Cantos Arredondados 118">
            <a:extLst>
              <a:ext uri="{FF2B5EF4-FFF2-40B4-BE49-F238E27FC236}">
                <a16:creationId xmlns:a16="http://schemas.microsoft.com/office/drawing/2014/main" id="{2B4AADB8-9CB2-4419-A7ED-EED59F757527}"/>
              </a:ext>
            </a:extLst>
          </p:cNvPr>
          <p:cNvSpPr/>
          <p:nvPr/>
        </p:nvSpPr>
        <p:spPr>
          <a:xfrm>
            <a:off x="8942518" y="1790974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Retângulo: Cantos Arredondados 119">
            <a:extLst>
              <a:ext uri="{FF2B5EF4-FFF2-40B4-BE49-F238E27FC236}">
                <a16:creationId xmlns:a16="http://schemas.microsoft.com/office/drawing/2014/main" id="{992CCA09-14DC-42B1-AD17-4F6918F0E4BB}"/>
              </a:ext>
            </a:extLst>
          </p:cNvPr>
          <p:cNvSpPr/>
          <p:nvPr/>
        </p:nvSpPr>
        <p:spPr>
          <a:xfrm>
            <a:off x="8942520" y="1634728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1" name="Gráfico 120" descr="Seta circular">
            <a:extLst>
              <a:ext uri="{FF2B5EF4-FFF2-40B4-BE49-F238E27FC236}">
                <a16:creationId xmlns:a16="http://schemas.microsoft.com/office/drawing/2014/main" id="{C50FA3AA-CEE6-4052-9382-BBB073DE86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02791" y="17429587"/>
            <a:ext cx="1401720" cy="1401720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0CE5EE28-C217-4BA8-B33E-66EEC0AF3D7B}"/>
              </a:ext>
            </a:extLst>
          </p:cNvPr>
          <p:cNvSpPr txBox="1"/>
          <p:nvPr/>
        </p:nvSpPr>
        <p:spPr>
          <a:xfrm>
            <a:off x="12029639" y="17446236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ECF2704F-5A61-4388-BCD0-8876B99EC375}"/>
              </a:ext>
            </a:extLst>
          </p:cNvPr>
          <p:cNvSpPr txBox="1"/>
          <p:nvPr/>
        </p:nvSpPr>
        <p:spPr>
          <a:xfrm rot="16200000">
            <a:off x="8755432" y="1810888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C5D15A93-1A1C-467F-BC3E-401A947BB09E}"/>
              </a:ext>
            </a:extLst>
          </p:cNvPr>
          <p:cNvSpPr txBox="1"/>
          <p:nvPr/>
        </p:nvSpPr>
        <p:spPr>
          <a:xfrm rot="16200000">
            <a:off x="8675581" y="16706591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25" name="Retângulo: Cantos Arredondados 124">
            <a:extLst>
              <a:ext uri="{FF2B5EF4-FFF2-40B4-BE49-F238E27FC236}">
                <a16:creationId xmlns:a16="http://schemas.microsoft.com/office/drawing/2014/main" id="{D8C172AC-570F-4033-AF9B-9E123C8127FE}"/>
              </a:ext>
            </a:extLst>
          </p:cNvPr>
          <p:cNvSpPr/>
          <p:nvPr/>
        </p:nvSpPr>
        <p:spPr>
          <a:xfrm>
            <a:off x="8942519" y="1736365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3F07F949-8A50-4CB0-B2CF-4A4EF56C33A6}"/>
              </a:ext>
            </a:extLst>
          </p:cNvPr>
          <p:cNvSpPr txBox="1"/>
          <p:nvPr/>
        </p:nvSpPr>
        <p:spPr>
          <a:xfrm rot="16200000">
            <a:off x="8875646" y="1750189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BE177A1D-52E4-4912-ACF6-2C9FB74BEEB7}"/>
              </a:ext>
            </a:extLst>
          </p:cNvPr>
          <p:cNvSpPr txBox="1"/>
          <p:nvPr/>
        </p:nvSpPr>
        <p:spPr>
          <a:xfrm>
            <a:off x="9617960" y="18297785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55CF9F8C-78F9-4868-8D97-C07F194B5D1B}"/>
              </a:ext>
            </a:extLst>
          </p:cNvPr>
          <p:cNvSpPr txBox="1"/>
          <p:nvPr/>
        </p:nvSpPr>
        <p:spPr>
          <a:xfrm>
            <a:off x="10373969" y="18297785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34" name="Gráfico 133" descr="Seta circular">
            <a:extLst>
              <a:ext uri="{FF2B5EF4-FFF2-40B4-BE49-F238E27FC236}">
                <a16:creationId xmlns:a16="http://schemas.microsoft.com/office/drawing/2014/main" id="{C7000E78-5635-4779-9B9C-7123D48C64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02791" y="16273464"/>
            <a:ext cx="1401720" cy="1401720"/>
          </a:xfrm>
          <a:prstGeom prst="rect">
            <a:avLst/>
          </a:prstGeom>
        </p:spPr>
      </p:pic>
      <p:sp>
        <p:nvSpPr>
          <p:cNvPr id="140" name="CaixaDeTexto 139">
            <a:extLst>
              <a:ext uri="{FF2B5EF4-FFF2-40B4-BE49-F238E27FC236}">
                <a16:creationId xmlns:a16="http://schemas.microsoft.com/office/drawing/2014/main" id="{3917896E-1424-48AD-AD66-A683FFBB5C8E}"/>
              </a:ext>
            </a:extLst>
          </p:cNvPr>
          <p:cNvSpPr txBox="1"/>
          <p:nvPr/>
        </p:nvSpPr>
        <p:spPr>
          <a:xfrm>
            <a:off x="11999159" y="16273463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7B1E6963-121F-4182-BEEB-B242D6A13E79}"/>
              </a:ext>
            </a:extLst>
          </p:cNvPr>
          <p:cNvSpPr txBox="1"/>
          <p:nvPr/>
        </p:nvSpPr>
        <p:spPr>
          <a:xfrm>
            <a:off x="11049162" y="18297785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9431DA06-8A57-4DD3-9EE3-7072A14A3465}"/>
              </a:ext>
            </a:extLst>
          </p:cNvPr>
          <p:cNvSpPr txBox="1"/>
          <p:nvPr/>
        </p:nvSpPr>
        <p:spPr>
          <a:xfrm>
            <a:off x="1368714" y="15973124"/>
            <a:ext cx="3485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8B56486-C922-4F63-9A24-71E84EB358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0" y="15963751"/>
            <a:ext cx="264294" cy="264294"/>
          </a:xfrm>
          <a:prstGeom prst="rect">
            <a:avLst/>
          </a:prstGeom>
        </p:spPr>
      </p:pic>
      <p:sp>
        <p:nvSpPr>
          <p:cNvPr id="143" name="CaixaDeTexto 142">
            <a:extLst>
              <a:ext uri="{FF2B5EF4-FFF2-40B4-BE49-F238E27FC236}">
                <a16:creationId xmlns:a16="http://schemas.microsoft.com/office/drawing/2014/main" id="{D80326AD-DCEC-47B1-89F7-BFF90A73D496}"/>
              </a:ext>
            </a:extLst>
          </p:cNvPr>
          <p:cNvSpPr txBox="1"/>
          <p:nvPr/>
        </p:nvSpPr>
        <p:spPr>
          <a:xfrm>
            <a:off x="5385000" y="15968438"/>
            <a:ext cx="3492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02</a:t>
            </a:r>
          </a:p>
        </p:txBody>
      </p:sp>
      <p:pic>
        <p:nvPicPr>
          <p:cNvPr id="174" name="Imagem 173">
            <a:extLst>
              <a:ext uri="{FF2B5EF4-FFF2-40B4-BE49-F238E27FC236}">
                <a16:creationId xmlns:a16="http://schemas.microsoft.com/office/drawing/2014/main" id="{327033A4-2AFB-4EDE-B36E-D91D517750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336" y="15959065"/>
            <a:ext cx="264294" cy="264294"/>
          </a:xfrm>
          <a:prstGeom prst="rect">
            <a:avLst/>
          </a:prstGeom>
        </p:spPr>
      </p:pic>
      <p:sp>
        <p:nvSpPr>
          <p:cNvPr id="175" name="CaixaDeTexto 174">
            <a:extLst>
              <a:ext uri="{FF2B5EF4-FFF2-40B4-BE49-F238E27FC236}">
                <a16:creationId xmlns:a16="http://schemas.microsoft.com/office/drawing/2014/main" id="{869304C9-BBE1-4A17-B562-8B5277569446}"/>
              </a:ext>
            </a:extLst>
          </p:cNvPr>
          <p:cNvSpPr txBox="1"/>
          <p:nvPr/>
        </p:nvSpPr>
        <p:spPr>
          <a:xfrm>
            <a:off x="9438866" y="15968438"/>
            <a:ext cx="3469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03</a:t>
            </a:r>
          </a:p>
        </p:txBody>
      </p:sp>
      <p:pic>
        <p:nvPicPr>
          <p:cNvPr id="176" name="Imagem 175">
            <a:extLst>
              <a:ext uri="{FF2B5EF4-FFF2-40B4-BE49-F238E27FC236}">
                <a16:creationId xmlns:a16="http://schemas.microsoft.com/office/drawing/2014/main" id="{FED871C4-B479-4A7B-972E-146F1F4B8C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202" y="15959065"/>
            <a:ext cx="264294" cy="264294"/>
          </a:xfrm>
          <a:prstGeom prst="rect">
            <a:avLst/>
          </a:prstGeom>
        </p:spPr>
      </p:pic>
      <p:cxnSp>
        <p:nvCxnSpPr>
          <p:cNvPr id="177" name="Conector reto 176">
            <a:extLst>
              <a:ext uri="{FF2B5EF4-FFF2-40B4-BE49-F238E27FC236}">
                <a16:creationId xmlns:a16="http://schemas.microsoft.com/office/drawing/2014/main" id="{DC6D6B1A-0B1D-4E96-9330-1C22FEAB72B2}"/>
              </a:ext>
            </a:extLst>
          </p:cNvPr>
          <p:cNvCxnSpPr>
            <a:cxnSpLocks/>
          </p:cNvCxnSpPr>
          <p:nvPr/>
        </p:nvCxnSpPr>
        <p:spPr>
          <a:xfrm>
            <a:off x="876020" y="21311120"/>
            <a:ext cx="12031985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C39FA177-7B3D-42E6-838A-4594BDF1AC5F}"/>
              </a:ext>
            </a:extLst>
          </p:cNvPr>
          <p:cNvSpPr txBox="1"/>
          <p:nvPr/>
        </p:nvSpPr>
        <p:spPr>
          <a:xfrm>
            <a:off x="4071234" y="18794205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5" name="CaixaDeTexto 134">
            <a:extLst>
              <a:ext uri="{FF2B5EF4-FFF2-40B4-BE49-F238E27FC236}">
                <a16:creationId xmlns:a16="http://schemas.microsoft.com/office/drawing/2014/main" id="{E56D0EB3-752D-4CE2-A615-C4FC140CAFDE}"/>
              </a:ext>
            </a:extLst>
          </p:cNvPr>
          <p:cNvSpPr txBox="1"/>
          <p:nvPr/>
        </p:nvSpPr>
        <p:spPr>
          <a:xfrm>
            <a:off x="931475" y="18794205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4" name="CaixaDeTexto 143">
            <a:extLst>
              <a:ext uri="{FF2B5EF4-FFF2-40B4-BE49-F238E27FC236}">
                <a16:creationId xmlns:a16="http://schemas.microsoft.com/office/drawing/2014/main" id="{CBC5B19D-71B8-4A35-9B8A-7FEADF2FEF05}"/>
              </a:ext>
            </a:extLst>
          </p:cNvPr>
          <p:cNvSpPr txBox="1"/>
          <p:nvPr/>
        </p:nvSpPr>
        <p:spPr>
          <a:xfrm>
            <a:off x="8121445" y="18794205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45" name="CaixaDeTexto 144">
            <a:extLst>
              <a:ext uri="{FF2B5EF4-FFF2-40B4-BE49-F238E27FC236}">
                <a16:creationId xmlns:a16="http://schemas.microsoft.com/office/drawing/2014/main" id="{0E1E5FEA-EA40-4782-940D-37613459B4CE}"/>
              </a:ext>
            </a:extLst>
          </p:cNvPr>
          <p:cNvSpPr txBox="1"/>
          <p:nvPr/>
        </p:nvSpPr>
        <p:spPr>
          <a:xfrm>
            <a:off x="4981686" y="18794205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6" name="CaixaDeTexto 145">
            <a:extLst>
              <a:ext uri="{FF2B5EF4-FFF2-40B4-BE49-F238E27FC236}">
                <a16:creationId xmlns:a16="http://schemas.microsoft.com/office/drawing/2014/main" id="{9EA77573-AB09-45C8-9723-15FB479D0232}"/>
              </a:ext>
            </a:extLst>
          </p:cNvPr>
          <p:cNvSpPr txBox="1"/>
          <p:nvPr/>
        </p:nvSpPr>
        <p:spPr>
          <a:xfrm>
            <a:off x="12158336" y="18794205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47" name="CaixaDeTexto 146">
            <a:extLst>
              <a:ext uri="{FF2B5EF4-FFF2-40B4-BE49-F238E27FC236}">
                <a16:creationId xmlns:a16="http://schemas.microsoft.com/office/drawing/2014/main" id="{FABEC7FC-EFD5-43DE-B3F7-B9D6A32F78B8}"/>
              </a:ext>
            </a:extLst>
          </p:cNvPr>
          <p:cNvSpPr txBox="1"/>
          <p:nvPr/>
        </p:nvSpPr>
        <p:spPr>
          <a:xfrm>
            <a:off x="9018577" y="18794205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8" name="Retângulo: Cantos Arredondados 147">
            <a:extLst>
              <a:ext uri="{FF2B5EF4-FFF2-40B4-BE49-F238E27FC236}">
                <a16:creationId xmlns:a16="http://schemas.microsoft.com/office/drawing/2014/main" id="{44BCE5E7-E7FA-4A8B-B360-F2EB61CA9F6C}"/>
              </a:ext>
            </a:extLst>
          </p:cNvPr>
          <p:cNvSpPr/>
          <p:nvPr/>
        </p:nvSpPr>
        <p:spPr>
          <a:xfrm>
            <a:off x="1760220" y="895240"/>
            <a:ext cx="10354872" cy="439793"/>
          </a:xfrm>
          <a:prstGeom prst="roundRect">
            <a:avLst>
              <a:gd name="adj" fmla="val 7971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49" name="CaixaDeTexto 148">
            <a:extLst>
              <a:ext uri="{FF2B5EF4-FFF2-40B4-BE49-F238E27FC236}">
                <a16:creationId xmlns:a16="http://schemas.microsoft.com/office/drawing/2014/main" id="{DE289A1C-356A-41B3-AE04-5B5F1FC96C83}"/>
              </a:ext>
            </a:extLst>
          </p:cNvPr>
          <p:cNvSpPr txBox="1"/>
          <p:nvPr/>
        </p:nvSpPr>
        <p:spPr>
          <a:xfrm>
            <a:off x="6042137" y="13352166"/>
            <a:ext cx="2844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Análise:</a:t>
            </a:r>
          </a:p>
        </p:txBody>
      </p:sp>
      <p:cxnSp>
        <p:nvCxnSpPr>
          <p:cNvPr id="150" name="Conector reto 149">
            <a:extLst>
              <a:ext uri="{FF2B5EF4-FFF2-40B4-BE49-F238E27FC236}">
                <a16:creationId xmlns:a16="http://schemas.microsoft.com/office/drawing/2014/main" id="{57489DB7-A5F5-4794-8B74-133C5CE89431}"/>
              </a:ext>
            </a:extLst>
          </p:cNvPr>
          <p:cNvCxnSpPr>
            <a:cxnSpLocks/>
          </p:cNvCxnSpPr>
          <p:nvPr/>
        </p:nvCxnSpPr>
        <p:spPr>
          <a:xfrm>
            <a:off x="838510" y="24034000"/>
            <a:ext cx="12031985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Forma Livre: Forma 153">
            <a:extLst>
              <a:ext uri="{FF2B5EF4-FFF2-40B4-BE49-F238E27FC236}">
                <a16:creationId xmlns:a16="http://schemas.microsoft.com/office/drawing/2014/main" id="{F668B0FF-4E22-44A6-B092-F6E2A0A4A481}"/>
              </a:ext>
            </a:extLst>
          </p:cNvPr>
          <p:cNvSpPr/>
          <p:nvPr/>
        </p:nvSpPr>
        <p:spPr>
          <a:xfrm>
            <a:off x="4910799" y="21411119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55" name="Forma Livre: Forma 154">
            <a:extLst>
              <a:ext uri="{FF2B5EF4-FFF2-40B4-BE49-F238E27FC236}">
                <a16:creationId xmlns:a16="http://schemas.microsoft.com/office/drawing/2014/main" id="{DA809D35-6D67-4A27-A6CB-4FE2EA2ECEA6}"/>
              </a:ext>
            </a:extLst>
          </p:cNvPr>
          <p:cNvSpPr/>
          <p:nvPr/>
        </p:nvSpPr>
        <p:spPr>
          <a:xfrm>
            <a:off x="4910799" y="21778428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6" name="CaixaDeTexto 165">
            <a:extLst>
              <a:ext uri="{FF2B5EF4-FFF2-40B4-BE49-F238E27FC236}">
                <a16:creationId xmlns:a16="http://schemas.microsoft.com/office/drawing/2014/main" id="{24E969AD-AF6F-406C-89CF-E90C49AA8A9E}"/>
              </a:ext>
            </a:extLst>
          </p:cNvPr>
          <p:cNvSpPr txBox="1"/>
          <p:nvPr/>
        </p:nvSpPr>
        <p:spPr>
          <a:xfrm>
            <a:off x="4925269" y="21437586"/>
            <a:ext cx="4040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Análise de Transações entre Macro01 e Macro02:</a:t>
            </a:r>
          </a:p>
        </p:txBody>
      </p:sp>
      <p:sp>
        <p:nvSpPr>
          <p:cNvPr id="170" name="CaixaDeTexto 169">
            <a:extLst>
              <a:ext uri="{FF2B5EF4-FFF2-40B4-BE49-F238E27FC236}">
                <a16:creationId xmlns:a16="http://schemas.microsoft.com/office/drawing/2014/main" id="{9084B43E-2C51-4AA4-B4F2-8C655C4AD5FC}"/>
              </a:ext>
            </a:extLst>
          </p:cNvPr>
          <p:cNvSpPr txBox="1"/>
          <p:nvPr/>
        </p:nvSpPr>
        <p:spPr>
          <a:xfrm>
            <a:off x="10026007" y="21448487"/>
            <a:ext cx="2844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Análise: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6B937424-2CB0-406C-9774-A6A69FEE052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4" t="6354" r="19608" b="-368"/>
          <a:stretch/>
        </p:blipFill>
        <p:spPr>
          <a:xfrm>
            <a:off x="850788" y="21850974"/>
            <a:ext cx="1303592" cy="20861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6DF9FFE-4A57-4A6B-888A-E14546301C8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0" t="25042" r="20066" b="2171"/>
          <a:stretch/>
        </p:blipFill>
        <p:spPr>
          <a:xfrm>
            <a:off x="3537743" y="21850973"/>
            <a:ext cx="1300722" cy="20751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71116911-34B9-40F7-96FB-2E3DD337676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9" t="18513" r="14538" b="7314"/>
          <a:stretch/>
        </p:blipFill>
        <p:spPr>
          <a:xfrm>
            <a:off x="2198390" y="21850973"/>
            <a:ext cx="1307340" cy="20751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0" name="Retângulo: Cantos Arredondados 159">
            <a:extLst>
              <a:ext uri="{FF2B5EF4-FFF2-40B4-BE49-F238E27FC236}">
                <a16:creationId xmlns:a16="http://schemas.microsoft.com/office/drawing/2014/main" id="{BD97922C-4991-42BF-92B3-0D1F0B881CDC}"/>
              </a:ext>
            </a:extLst>
          </p:cNvPr>
          <p:cNvSpPr/>
          <p:nvPr/>
        </p:nvSpPr>
        <p:spPr>
          <a:xfrm>
            <a:off x="850787" y="21409678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63" name="CaixaDeTexto 162">
            <a:extLst>
              <a:ext uri="{FF2B5EF4-FFF2-40B4-BE49-F238E27FC236}">
                <a16:creationId xmlns:a16="http://schemas.microsoft.com/office/drawing/2014/main" id="{BBA3E4AB-7C44-48C7-8D9A-66AD92C09603}"/>
              </a:ext>
            </a:extLst>
          </p:cNvPr>
          <p:cNvSpPr txBox="1"/>
          <p:nvPr/>
        </p:nvSpPr>
        <p:spPr>
          <a:xfrm>
            <a:off x="830257" y="21463886"/>
            <a:ext cx="12748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Principal</a:t>
            </a:r>
          </a:p>
        </p:txBody>
      </p:sp>
      <p:sp>
        <p:nvSpPr>
          <p:cNvPr id="188" name="Retângulo: Cantos Arredondados 187">
            <a:extLst>
              <a:ext uri="{FF2B5EF4-FFF2-40B4-BE49-F238E27FC236}">
                <a16:creationId xmlns:a16="http://schemas.microsoft.com/office/drawing/2014/main" id="{88D0AB58-31B5-46B4-B1F3-9041BF5C1F89}"/>
              </a:ext>
            </a:extLst>
          </p:cNvPr>
          <p:cNvSpPr/>
          <p:nvPr/>
        </p:nvSpPr>
        <p:spPr>
          <a:xfrm>
            <a:off x="3529492" y="21409678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89" name="CaixaDeTexto 188">
            <a:extLst>
              <a:ext uri="{FF2B5EF4-FFF2-40B4-BE49-F238E27FC236}">
                <a16:creationId xmlns:a16="http://schemas.microsoft.com/office/drawing/2014/main" id="{43E7D293-43A1-440E-8C51-D9C315963814}"/>
              </a:ext>
            </a:extLst>
          </p:cNvPr>
          <p:cNvSpPr txBox="1"/>
          <p:nvPr/>
        </p:nvSpPr>
        <p:spPr>
          <a:xfrm>
            <a:off x="3509897" y="21463886"/>
            <a:ext cx="13025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02</a:t>
            </a:r>
          </a:p>
        </p:txBody>
      </p:sp>
      <p:sp>
        <p:nvSpPr>
          <p:cNvPr id="192" name="Retângulo: Cantos Arredondados 191">
            <a:extLst>
              <a:ext uri="{FF2B5EF4-FFF2-40B4-BE49-F238E27FC236}">
                <a16:creationId xmlns:a16="http://schemas.microsoft.com/office/drawing/2014/main" id="{7D4E32C7-2B25-4BD0-AE2D-4E22916E9DA4}"/>
              </a:ext>
            </a:extLst>
          </p:cNvPr>
          <p:cNvSpPr/>
          <p:nvPr/>
        </p:nvSpPr>
        <p:spPr>
          <a:xfrm>
            <a:off x="2190139" y="21409678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93" name="CaixaDeTexto 192">
            <a:extLst>
              <a:ext uri="{FF2B5EF4-FFF2-40B4-BE49-F238E27FC236}">
                <a16:creationId xmlns:a16="http://schemas.microsoft.com/office/drawing/2014/main" id="{708FCEC2-D0EF-433A-B52C-2610D66E8B9E}"/>
              </a:ext>
            </a:extLst>
          </p:cNvPr>
          <p:cNvSpPr txBox="1"/>
          <p:nvPr/>
        </p:nvSpPr>
        <p:spPr>
          <a:xfrm>
            <a:off x="2198986" y="21463886"/>
            <a:ext cx="1274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01</a:t>
            </a:r>
          </a:p>
        </p:txBody>
      </p:sp>
      <p:sp>
        <p:nvSpPr>
          <p:cNvPr id="217" name="Forma Livre: Forma 216">
            <a:extLst>
              <a:ext uri="{FF2B5EF4-FFF2-40B4-BE49-F238E27FC236}">
                <a16:creationId xmlns:a16="http://schemas.microsoft.com/office/drawing/2014/main" id="{03515314-D593-48DF-922F-1D4F7C82E89F}"/>
              </a:ext>
            </a:extLst>
          </p:cNvPr>
          <p:cNvSpPr/>
          <p:nvPr/>
        </p:nvSpPr>
        <p:spPr>
          <a:xfrm>
            <a:off x="0" y="1733432"/>
            <a:ext cx="5150502" cy="5342459"/>
          </a:xfrm>
          <a:custGeom>
            <a:avLst/>
            <a:gdLst>
              <a:gd name="connsiteX0" fmla="*/ 4119657 w 4894013"/>
              <a:gd name="connsiteY0" fmla="*/ 0 h 4962643"/>
              <a:gd name="connsiteX1" fmla="*/ 4122901 w 4894013"/>
              <a:gd name="connsiteY1" fmla="*/ 0 h 4962643"/>
              <a:gd name="connsiteX2" fmla="*/ 4119657 w 4894013"/>
              <a:gd name="connsiteY2" fmla="*/ 32174 h 4962643"/>
              <a:gd name="connsiteX3" fmla="*/ 91371 w 4894013"/>
              <a:gd name="connsiteY3" fmla="*/ 0 h 4962643"/>
              <a:gd name="connsiteX4" fmla="*/ 507064 w 4894013"/>
              <a:gd name="connsiteY4" fmla="*/ 0 h 4962643"/>
              <a:gd name="connsiteX5" fmla="*/ 507064 w 4894013"/>
              <a:gd name="connsiteY5" fmla="*/ 272325 h 4962643"/>
              <a:gd name="connsiteX6" fmla="*/ 558252 w 4894013"/>
              <a:gd name="connsiteY6" fmla="*/ 323513 h 4962643"/>
              <a:gd name="connsiteX7" fmla="*/ 4068469 w 4894013"/>
              <a:gd name="connsiteY7" fmla="*/ 323513 h 4962643"/>
              <a:gd name="connsiteX8" fmla="*/ 4119657 w 4894013"/>
              <a:gd name="connsiteY8" fmla="*/ 272325 h 4962643"/>
              <a:gd name="connsiteX9" fmla="*/ 4119657 w 4894013"/>
              <a:gd name="connsiteY9" fmla="*/ 65366 h 4962643"/>
              <a:gd name="connsiteX10" fmla="*/ 4124869 w 4894013"/>
              <a:gd name="connsiteY10" fmla="*/ 117067 h 4962643"/>
              <a:gd name="connsiteX11" fmla="*/ 4456866 w 4894013"/>
              <a:gd name="connsiteY11" fmla="*/ 387652 h 4962643"/>
              <a:gd name="connsiteX12" fmla="*/ 4795748 w 4894013"/>
              <a:gd name="connsiteY12" fmla="*/ 48770 h 4962643"/>
              <a:gd name="connsiteX13" fmla="*/ 4790832 w 4894013"/>
              <a:gd name="connsiteY13" fmla="*/ 0 h 4962643"/>
              <a:gd name="connsiteX14" fmla="*/ 4802642 w 4894013"/>
              <a:gd name="connsiteY14" fmla="*/ 0 h 4962643"/>
              <a:gd name="connsiteX15" fmla="*/ 4894013 w 4894013"/>
              <a:gd name="connsiteY15" fmla="*/ 91371 h 4962643"/>
              <a:gd name="connsiteX16" fmla="*/ 4894013 w 4894013"/>
              <a:gd name="connsiteY16" fmla="*/ 4871272 h 4962643"/>
              <a:gd name="connsiteX17" fmla="*/ 4802642 w 4894013"/>
              <a:gd name="connsiteY17" fmla="*/ 4962643 h 4962643"/>
              <a:gd name="connsiteX18" fmla="*/ 91371 w 4894013"/>
              <a:gd name="connsiteY18" fmla="*/ 4962643 h 4962643"/>
              <a:gd name="connsiteX19" fmla="*/ 0 w 4894013"/>
              <a:gd name="connsiteY19" fmla="*/ 4871272 h 4962643"/>
              <a:gd name="connsiteX20" fmla="*/ 0 w 4894013"/>
              <a:gd name="connsiteY20" fmla="*/ 91371 h 4962643"/>
              <a:gd name="connsiteX21" fmla="*/ 91371 w 4894013"/>
              <a:gd name="connsiteY21" fmla="*/ 0 h 496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94013" h="4962643">
                <a:moveTo>
                  <a:pt x="4119657" y="0"/>
                </a:moveTo>
                <a:lnTo>
                  <a:pt x="4122901" y="0"/>
                </a:lnTo>
                <a:lnTo>
                  <a:pt x="4119657" y="32174"/>
                </a:lnTo>
                <a:close/>
                <a:moveTo>
                  <a:pt x="91371" y="0"/>
                </a:moveTo>
                <a:lnTo>
                  <a:pt x="507064" y="0"/>
                </a:lnTo>
                <a:lnTo>
                  <a:pt x="507064" y="272325"/>
                </a:lnTo>
                <a:cubicBezTo>
                  <a:pt x="507064" y="300595"/>
                  <a:pt x="529982" y="323513"/>
                  <a:pt x="558252" y="323513"/>
                </a:cubicBezTo>
                <a:lnTo>
                  <a:pt x="4068469" y="323513"/>
                </a:lnTo>
                <a:cubicBezTo>
                  <a:pt x="4096739" y="323513"/>
                  <a:pt x="4119657" y="300595"/>
                  <a:pt x="4119657" y="272325"/>
                </a:cubicBezTo>
                <a:lnTo>
                  <a:pt x="4119657" y="65366"/>
                </a:lnTo>
                <a:lnTo>
                  <a:pt x="4124869" y="117067"/>
                </a:lnTo>
                <a:cubicBezTo>
                  <a:pt x="4156469" y="271489"/>
                  <a:pt x="4293102" y="387652"/>
                  <a:pt x="4456866" y="387652"/>
                </a:cubicBezTo>
                <a:cubicBezTo>
                  <a:pt x="4644025" y="387652"/>
                  <a:pt x="4795748" y="235929"/>
                  <a:pt x="4795748" y="48770"/>
                </a:cubicBezTo>
                <a:lnTo>
                  <a:pt x="4790832" y="0"/>
                </a:lnTo>
                <a:lnTo>
                  <a:pt x="4802642" y="0"/>
                </a:lnTo>
                <a:cubicBezTo>
                  <a:pt x="4853105" y="0"/>
                  <a:pt x="4894013" y="40908"/>
                  <a:pt x="4894013" y="91371"/>
                </a:cubicBezTo>
                <a:lnTo>
                  <a:pt x="4894013" y="4871272"/>
                </a:lnTo>
                <a:cubicBezTo>
                  <a:pt x="4894013" y="4921735"/>
                  <a:pt x="4853105" y="4962643"/>
                  <a:pt x="4802642" y="4962643"/>
                </a:cubicBezTo>
                <a:lnTo>
                  <a:pt x="91371" y="4962643"/>
                </a:lnTo>
                <a:cubicBezTo>
                  <a:pt x="40908" y="4962643"/>
                  <a:pt x="0" y="4921735"/>
                  <a:pt x="0" y="4871272"/>
                </a:cubicBezTo>
                <a:lnTo>
                  <a:pt x="0" y="91371"/>
                </a:lnTo>
                <a:cubicBezTo>
                  <a:pt x="0" y="40908"/>
                  <a:pt x="40908" y="0"/>
                  <a:pt x="91371" y="0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57" name="Elipse 156">
            <a:extLst>
              <a:ext uri="{FF2B5EF4-FFF2-40B4-BE49-F238E27FC236}">
                <a16:creationId xmlns:a16="http://schemas.microsoft.com/office/drawing/2014/main" id="{D2A1D5E8-64D0-465B-9CC6-463F998C80DB}"/>
              </a:ext>
            </a:extLst>
          </p:cNvPr>
          <p:cNvSpPr>
            <a:spLocks noChangeAspect="1"/>
          </p:cNvSpPr>
          <p:nvPr/>
        </p:nvSpPr>
        <p:spPr>
          <a:xfrm>
            <a:off x="9368484" y="9245201"/>
            <a:ext cx="677764" cy="677764"/>
          </a:xfrm>
          <a:prstGeom prst="ellipse">
            <a:avLst/>
          </a:prstGeom>
          <a:solidFill>
            <a:schemeClr val="accent2">
              <a:alpha val="65000"/>
            </a:schemeClr>
          </a:solidFill>
          <a:ln w="38100">
            <a:solidFill>
              <a:schemeClr val="accent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pic>
        <p:nvPicPr>
          <p:cNvPr id="158" name="Imagem 157">
            <a:extLst>
              <a:ext uri="{FF2B5EF4-FFF2-40B4-BE49-F238E27FC236}">
                <a16:creationId xmlns:a16="http://schemas.microsoft.com/office/drawing/2014/main" id="{8A5B829F-F2CA-4235-B7AD-74F576FF6F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741" y="9329244"/>
            <a:ext cx="467856" cy="467856"/>
          </a:xfrm>
          <a:prstGeom prst="rect">
            <a:avLst/>
          </a:prstGeom>
        </p:spPr>
      </p:pic>
      <p:sp>
        <p:nvSpPr>
          <p:cNvPr id="159" name="Retângulo: Cantos Arredondados 158">
            <a:extLst>
              <a:ext uri="{FF2B5EF4-FFF2-40B4-BE49-F238E27FC236}">
                <a16:creationId xmlns:a16="http://schemas.microsoft.com/office/drawing/2014/main" id="{808C092C-25F6-4753-8ECE-C4426B2EB688}"/>
              </a:ext>
            </a:extLst>
          </p:cNvPr>
          <p:cNvSpPr/>
          <p:nvPr/>
        </p:nvSpPr>
        <p:spPr>
          <a:xfrm>
            <a:off x="5757564" y="9336122"/>
            <a:ext cx="3612593" cy="522704"/>
          </a:xfrm>
          <a:prstGeom prst="roundRect">
            <a:avLst>
              <a:gd name="adj" fmla="val 9793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7" name="Forma Livre: Forma 166">
            <a:extLst>
              <a:ext uri="{FF2B5EF4-FFF2-40B4-BE49-F238E27FC236}">
                <a16:creationId xmlns:a16="http://schemas.microsoft.com/office/drawing/2014/main" id="{DD2969C7-A5DC-4A67-B1FD-11A03F2BBE4A}"/>
              </a:ext>
            </a:extLst>
          </p:cNvPr>
          <p:cNvSpPr/>
          <p:nvPr/>
        </p:nvSpPr>
        <p:spPr>
          <a:xfrm>
            <a:off x="41971" y="2299032"/>
            <a:ext cx="2491841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8" name="Forma Livre: Forma 167">
            <a:extLst>
              <a:ext uri="{FF2B5EF4-FFF2-40B4-BE49-F238E27FC236}">
                <a16:creationId xmlns:a16="http://schemas.microsoft.com/office/drawing/2014/main" id="{9487E34F-B9A4-4716-9459-CBD653BAC901}"/>
              </a:ext>
            </a:extLst>
          </p:cNvPr>
          <p:cNvSpPr/>
          <p:nvPr/>
        </p:nvSpPr>
        <p:spPr>
          <a:xfrm>
            <a:off x="41971" y="2666339"/>
            <a:ext cx="2489851" cy="1965653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72" name="Forma Livre: Forma 171">
            <a:extLst>
              <a:ext uri="{FF2B5EF4-FFF2-40B4-BE49-F238E27FC236}">
                <a16:creationId xmlns:a16="http://schemas.microsoft.com/office/drawing/2014/main" id="{8146E386-1931-4F05-A369-1B3F2EF39F37}"/>
              </a:ext>
            </a:extLst>
          </p:cNvPr>
          <p:cNvSpPr/>
          <p:nvPr/>
        </p:nvSpPr>
        <p:spPr>
          <a:xfrm>
            <a:off x="2694974" y="2304704"/>
            <a:ext cx="237926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73" name="Forma Livre: Forma 172">
            <a:extLst>
              <a:ext uri="{FF2B5EF4-FFF2-40B4-BE49-F238E27FC236}">
                <a16:creationId xmlns:a16="http://schemas.microsoft.com/office/drawing/2014/main" id="{10EC429E-F2C5-4AB1-8F1C-FD4111834AB9}"/>
              </a:ext>
            </a:extLst>
          </p:cNvPr>
          <p:cNvSpPr/>
          <p:nvPr/>
        </p:nvSpPr>
        <p:spPr>
          <a:xfrm>
            <a:off x="2694974" y="2672011"/>
            <a:ext cx="2377362" cy="1965653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82" name="Forma Livre: Forma 181">
            <a:extLst>
              <a:ext uri="{FF2B5EF4-FFF2-40B4-BE49-F238E27FC236}">
                <a16:creationId xmlns:a16="http://schemas.microsoft.com/office/drawing/2014/main" id="{A95AF94E-B3F6-43EF-9C68-79D46637365D}"/>
              </a:ext>
            </a:extLst>
          </p:cNvPr>
          <p:cNvSpPr/>
          <p:nvPr/>
        </p:nvSpPr>
        <p:spPr>
          <a:xfrm>
            <a:off x="-2873277" y="2732364"/>
            <a:ext cx="237926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83" name="Forma Livre: Forma 182">
            <a:extLst>
              <a:ext uri="{FF2B5EF4-FFF2-40B4-BE49-F238E27FC236}">
                <a16:creationId xmlns:a16="http://schemas.microsoft.com/office/drawing/2014/main" id="{C8263843-3CAB-4FF7-94F7-39F1FB10622A}"/>
              </a:ext>
            </a:extLst>
          </p:cNvPr>
          <p:cNvSpPr/>
          <p:nvPr/>
        </p:nvSpPr>
        <p:spPr>
          <a:xfrm>
            <a:off x="-2873277" y="3099672"/>
            <a:ext cx="2377362" cy="1736334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84" name="Retângulo: Cantos Arredondados 183">
            <a:extLst>
              <a:ext uri="{FF2B5EF4-FFF2-40B4-BE49-F238E27FC236}">
                <a16:creationId xmlns:a16="http://schemas.microsoft.com/office/drawing/2014/main" id="{4D860197-D692-47A7-BF60-2FFD8AEC0F27}"/>
              </a:ext>
            </a:extLst>
          </p:cNvPr>
          <p:cNvSpPr/>
          <p:nvPr/>
        </p:nvSpPr>
        <p:spPr>
          <a:xfrm>
            <a:off x="2555704" y="4798015"/>
            <a:ext cx="2336911" cy="1362458"/>
          </a:xfrm>
          <a:prstGeom prst="roundRect">
            <a:avLst>
              <a:gd name="adj" fmla="val 9793"/>
            </a:avLst>
          </a:prstGeom>
          <a:noFill/>
          <a:ln>
            <a:solidFill>
              <a:schemeClr val="accent2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23" name="Forma Livre: Forma 222">
            <a:extLst>
              <a:ext uri="{FF2B5EF4-FFF2-40B4-BE49-F238E27FC236}">
                <a16:creationId xmlns:a16="http://schemas.microsoft.com/office/drawing/2014/main" id="{D49F8A12-0D84-4F87-8AEA-1B6B1ADD8BFD}"/>
              </a:ext>
            </a:extLst>
          </p:cNvPr>
          <p:cNvSpPr/>
          <p:nvPr/>
        </p:nvSpPr>
        <p:spPr>
          <a:xfrm>
            <a:off x="7220057" y="1733431"/>
            <a:ext cx="4894013" cy="5342458"/>
          </a:xfrm>
          <a:custGeom>
            <a:avLst/>
            <a:gdLst>
              <a:gd name="connsiteX0" fmla="*/ 772561 w 4894013"/>
              <a:gd name="connsiteY0" fmla="*/ 0 h 4962643"/>
              <a:gd name="connsiteX1" fmla="*/ 777462 w 4894013"/>
              <a:gd name="connsiteY1" fmla="*/ 0 h 4962643"/>
              <a:gd name="connsiteX2" fmla="*/ 777462 w 4894013"/>
              <a:gd name="connsiteY2" fmla="*/ 48618 h 4962643"/>
              <a:gd name="connsiteX3" fmla="*/ 91371 w 4894013"/>
              <a:gd name="connsiteY3" fmla="*/ 0 h 4962643"/>
              <a:gd name="connsiteX4" fmla="*/ 104599 w 4894013"/>
              <a:gd name="connsiteY4" fmla="*/ 0 h 4962643"/>
              <a:gd name="connsiteX5" fmla="*/ 99698 w 4894013"/>
              <a:gd name="connsiteY5" fmla="*/ 48618 h 4962643"/>
              <a:gd name="connsiteX6" fmla="*/ 438580 w 4894013"/>
              <a:gd name="connsiteY6" fmla="*/ 387500 h 4962643"/>
              <a:gd name="connsiteX7" fmla="*/ 777462 w 4894013"/>
              <a:gd name="connsiteY7" fmla="*/ 48618 h 4962643"/>
              <a:gd name="connsiteX8" fmla="*/ 777462 w 4894013"/>
              <a:gd name="connsiteY8" fmla="*/ 280963 h 4962643"/>
              <a:gd name="connsiteX9" fmla="*/ 828650 w 4894013"/>
              <a:gd name="connsiteY9" fmla="*/ 332151 h 4962643"/>
              <a:gd name="connsiteX10" fmla="*/ 4338867 w 4894013"/>
              <a:gd name="connsiteY10" fmla="*/ 332151 h 4962643"/>
              <a:gd name="connsiteX11" fmla="*/ 4390055 w 4894013"/>
              <a:gd name="connsiteY11" fmla="*/ 280963 h 4962643"/>
              <a:gd name="connsiteX12" fmla="*/ 4390055 w 4894013"/>
              <a:gd name="connsiteY12" fmla="*/ 0 h 4962643"/>
              <a:gd name="connsiteX13" fmla="*/ 4802642 w 4894013"/>
              <a:gd name="connsiteY13" fmla="*/ 0 h 4962643"/>
              <a:gd name="connsiteX14" fmla="*/ 4894013 w 4894013"/>
              <a:gd name="connsiteY14" fmla="*/ 91371 h 4962643"/>
              <a:gd name="connsiteX15" fmla="*/ 4894013 w 4894013"/>
              <a:gd name="connsiteY15" fmla="*/ 4871272 h 4962643"/>
              <a:gd name="connsiteX16" fmla="*/ 4802642 w 4894013"/>
              <a:gd name="connsiteY16" fmla="*/ 4962643 h 4962643"/>
              <a:gd name="connsiteX17" fmla="*/ 91371 w 4894013"/>
              <a:gd name="connsiteY17" fmla="*/ 4962643 h 4962643"/>
              <a:gd name="connsiteX18" fmla="*/ 0 w 4894013"/>
              <a:gd name="connsiteY18" fmla="*/ 4871272 h 4962643"/>
              <a:gd name="connsiteX19" fmla="*/ 0 w 4894013"/>
              <a:gd name="connsiteY19" fmla="*/ 91371 h 4962643"/>
              <a:gd name="connsiteX20" fmla="*/ 91371 w 4894013"/>
              <a:gd name="connsiteY20" fmla="*/ 0 h 496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94013" h="4962643">
                <a:moveTo>
                  <a:pt x="772561" y="0"/>
                </a:moveTo>
                <a:lnTo>
                  <a:pt x="777462" y="0"/>
                </a:lnTo>
                <a:lnTo>
                  <a:pt x="777462" y="48618"/>
                </a:lnTo>
                <a:close/>
                <a:moveTo>
                  <a:pt x="91371" y="0"/>
                </a:moveTo>
                <a:lnTo>
                  <a:pt x="104599" y="0"/>
                </a:lnTo>
                <a:lnTo>
                  <a:pt x="99698" y="48618"/>
                </a:lnTo>
                <a:cubicBezTo>
                  <a:pt x="99698" y="235777"/>
                  <a:pt x="251421" y="387500"/>
                  <a:pt x="438580" y="387500"/>
                </a:cubicBezTo>
                <a:cubicBezTo>
                  <a:pt x="625739" y="387500"/>
                  <a:pt x="777462" y="235777"/>
                  <a:pt x="777462" y="48618"/>
                </a:cubicBezTo>
                <a:lnTo>
                  <a:pt x="777462" y="280963"/>
                </a:lnTo>
                <a:cubicBezTo>
                  <a:pt x="777462" y="309233"/>
                  <a:pt x="800380" y="332151"/>
                  <a:pt x="828650" y="332151"/>
                </a:cubicBezTo>
                <a:lnTo>
                  <a:pt x="4338867" y="332151"/>
                </a:lnTo>
                <a:cubicBezTo>
                  <a:pt x="4367137" y="332151"/>
                  <a:pt x="4390055" y="309233"/>
                  <a:pt x="4390055" y="280963"/>
                </a:cubicBezTo>
                <a:lnTo>
                  <a:pt x="4390055" y="0"/>
                </a:lnTo>
                <a:lnTo>
                  <a:pt x="4802642" y="0"/>
                </a:lnTo>
                <a:cubicBezTo>
                  <a:pt x="4853105" y="0"/>
                  <a:pt x="4894013" y="40908"/>
                  <a:pt x="4894013" y="91371"/>
                </a:cubicBezTo>
                <a:lnTo>
                  <a:pt x="4894013" y="4871272"/>
                </a:lnTo>
                <a:cubicBezTo>
                  <a:pt x="4894013" y="4921735"/>
                  <a:pt x="4853105" y="4962643"/>
                  <a:pt x="4802642" y="4962643"/>
                </a:cubicBezTo>
                <a:lnTo>
                  <a:pt x="91371" y="4962643"/>
                </a:lnTo>
                <a:cubicBezTo>
                  <a:pt x="40908" y="4962643"/>
                  <a:pt x="0" y="4921735"/>
                  <a:pt x="0" y="4871272"/>
                </a:cubicBezTo>
                <a:lnTo>
                  <a:pt x="0" y="91371"/>
                </a:lnTo>
                <a:cubicBezTo>
                  <a:pt x="0" y="40908"/>
                  <a:pt x="40908" y="0"/>
                  <a:pt x="91371" y="0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91" name="Forma Livre: Forma 190">
            <a:extLst>
              <a:ext uri="{FF2B5EF4-FFF2-40B4-BE49-F238E27FC236}">
                <a16:creationId xmlns:a16="http://schemas.microsoft.com/office/drawing/2014/main" id="{E772B153-6C05-450A-A332-872F0CC326CB}"/>
              </a:ext>
            </a:extLst>
          </p:cNvPr>
          <p:cNvSpPr/>
          <p:nvPr/>
        </p:nvSpPr>
        <p:spPr>
          <a:xfrm>
            <a:off x="7258413" y="2305771"/>
            <a:ext cx="237926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92D050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94" name="Forma Livre: Forma 193">
            <a:extLst>
              <a:ext uri="{FF2B5EF4-FFF2-40B4-BE49-F238E27FC236}">
                <a16:creationId xmlns:a16="http://schemas.microsoft.com/office/drawing/2014/main" id="{054583C3-BBA7-4D84-84D9-F11703426167}"/>
              </a:ext>
            </a:extLst>
          </p:cNvPr>
          <p:cNvSpPr/>
          <p:nvPr/>
        </p:nvSpPr>
        <p:spPr>
          <a:xfrm>
            <a:off x="7258413" y="2673079"/>
            <a:ext cx="2377362" cy="1736334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95" name="Forma Livre: Forma 194">
            <a:extLst>
              <a:ext uri="{FF2B5EF4-FFF2-40B4-BE49-F238E27FC236}">
                <a16:creationId xmlns:a16="http://schemas.microsoft.com/office/drawing/2014/main" id="{9816FD71-9279-4DCD-8023-CED92796A59F}"/>
              </a:ext>
            </a:extLst>
          </p:cNvPr>
          <p:cNvSpPr/>
          <p:nvPr/>
        </p:nvSpPr>
        <p:spPr>
          <a:xfrm>
            <a:off x="9676286" y="2305771"/>
            <a:ext cx="237926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92D050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96" name="Forma Livre: Forma 195">
            <a:extLst>
              <a:ext uri="{FF2B5EF4-FFF2-40B4-BE49-F238E27FC236}">
                <a16:creationId xmlns:a16="http://schemas.microsoft.com/office/drawing/2014/main" id="{312EF067-34EA-45C7-8F33-11DD44AF5FF5}"/>
              </a:ext>
            </a:extLst>
          </p:cNvPr>
          <p:cNvSpPr/>
          <p:nvPr/>
        </p:nvSpPr>
        <p:spPr>
          <a:xfrm>
            <a:off x="9676286" y="2673079"/>
            <a:ext cx="2377362" cy="1736334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97" name="Forma Livre: Forma 196">
            <a:extLst>
              <a:ext uri="{FF2B5EF4-FFF2-40B4-BE49-F238E27FC236}">
                <a16:creationId xmlns:a16="http://schemas.microsoft.com/office/drawing/2014/main" id="{F2C6143F-6D9A-43A2-BADF-F3D23387336F}"/>
              </a:ext>
            </a:extLst>
          </p:cNvPr>
          <p:cNvSpPr/>
          <p:nvPr/>
        </p:nvSpPr>
        <p:spPr>
          <a:xfrm>
            <a:off x="9682009" y="4478393"/>
            <a:ext cx="237926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92D050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98" name="Forma Livre: Forma 197">
            <a:extLst>
              <a:ext uri="{FF2B5EF4-FFF2-40B4-BE49-F238E27FC236}">
                <a16:creationId xmlns:a16="http://schemas.microsoft.com/office/drawing/2014/main" id="{92B51304-342F-411D-8CBA-C25A5C2E49F2}"/>
              </a:ext>
            </a:extLst>
          </p:cNvPr>
          <p:cNvSpPr/>
          <p:nvPr/>
        </p:nvSpPr>
        <p:spPr>
          <a:xfrm>
            <a:off x="9682009" y="4845701"/>
            <a:ext cx="2377362" cy="1736334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99" name="Retângulo: Cantos Arredondados 198">
            <a:extLst>
              <a:ext uri="{FF2B5EF4-FFF2-40B4-BE49-F238E27FC236}">
                <a16:creationId xmlns:a16="http://schemas.microsoft.com/office/drawing/2014/main" id="{6D84AEAD-0A36-4B50-9928-C97F41B46D9C}"/>
              </a:ext>
            </a:extLst>
          </p:cNvPr>
          <p:cNvSpPr/>
          <p:nvPr/>
        </p:nvSpPr>
        <p:spPr>
          <a:xfrm>
            <a:off x="7258413" y="4828446"/>
            <a:ext cx="2336911" cy="1362458"/>
          </a:xfrm>
          <a:prstGeom prst="roundRect">
            <a:avLst>
              <a:gd name="adj" fmla="val 9793"/>
            </a:avLst>
          </a:prstGeom>
          <a:noFill/>
          <a:ln>
            <a:solidFill>
              <a:srgbClr val="92D050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00" name="Forma Livre: Forma 199">
            <a:extLst>
              <a:ext uri="{FF2B5EF4-FFF2-40B4-BE49-F238E27FC236}">
                <a16:creationId xmlns:a16="http://schemas.microsoft.com/office/drawing/2014/main" id="{47CDBF59-E409-4E84-B6CA-A91D8B801025}"/>
              </a:ext>
            </a:extLst>
          </p:cNvPr>
          <p:cNvSpPr/>
          <p:nvPr/>
        </p:nvSpPr>
        <p:spPr>
          <a:xfrm>
            <a:off x="5237347" y="2305771"/>
            <a:ext cx="1680387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02C3BE">
              <a:alpha val="5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01" name="Forma Livre: Forma 200">
            <a:extLst>
              <a:ext uri="{FF2B5EF4-FFF2-40B4-BE49-F238E27FC236}">
                <a16:creationId xmlns:a16="http://schemas.microsoft.com/office/drawing/2014/main" id="{21E585EF-5423-41C5-957E-39219E2B0715}"/>
              </a:ext>
            </a:extLst>
          </p:cNvPr>
          <p:cNvSpPr/>
          <p:nvPr/>
        </p:nvSpPr>
        <p:spPr>
          <a:xfrm>
            <a:off x="5237187" y="2673078"/>
            <a:ext cx="1679045" cy="4402811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06" name="Elipse 205">
            <a:extLst>
              <a:ext uri="{FF2B5EF4-FFF2-40B4-BE49-F238E27FC236}">
                <a16:creationId xmlns:a16="http://schemas.microsoft.com/office/drawing/2014/main" id="{46459292-6613-4B84-8437-5360497B9B4F}"/>
              </a:ext>
            </a:extLst>
          </p:cNvPr>
          <p:cNvSpPr>
            <a:spLocks noChangeAspect="1"/>
          </p:cNvSpPr>
          <p:nvPr/>
        </p:nvSpPr>
        <p:spPr>
          <a:xfrm>
            <a:off x="3740631" y="8150084"/>
            <a:ext cx="677764" cy="677764"/>
          </a:xfrm>
          <a:prstGeom prst="ellipse">
            <a:avLst/>
          </a:prstGeom>
          <a:solidFill>
            <a:schemeClr val="accent2">
              <a:alpha val="65000"/>
            </a:schemeClr>
          </a:solidFill>
          <a:ln w="38100">
            <a:solidFill>
              <a:schemeClr val="accent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669"/>
          </a:p>
        </p:txBody>
      </p:sp>
      <p:pic>
        <p:nvPicPr>
          <p:cNvPr id="207" name="Imagem 206">
            <a:extLst>
              <a:ext uri="{FF2B5EF4-FFF2-40B4-BE49-F238E27FC236}">
                <a16:creationId xmlns:a16="http://schemas.microsoft.com/office/drawing/2014/main" id="{6603ABC7-5465-404B-AFC1-D5A0C08156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002" y="8233975"/>
            <a:ext cx="467856" cy="467856"/>
          </a:xfrm>
          <a:prstGeom prst="rect">
            <a:avLst/>
          </a:prstGeom>
        </p:spPr>
      </p:pic>
      <p:sp>
        <p:nvSpPr>
          <p:cNvPr id="208" name="Retângulo: Cantos Arredondados 207">
            <a:extLst>
              <a:ext uri="{FF2B5EF4-FFF2-40B4-BE49-F238E27FC236}">
                <a16:creationId xmlns:a16="http://schemas.microsoft.com/office/drawing/2014/main" id="{8597E32C-E3C8-4AB7-9C84-60DEAA2254CD}"/>
              </a:ext>
            </a:extLst>
          </p:cNvPr>
          <p:cNvSpPr/>
          <p:nvPr/>
        </p:nvSpPr>
        <p:spPr>
          <a:xfrm>
            <a:off x="129711" y="8241005"/>
            <a:ext cx="3612593" cy="522704"/>
          </a:xfrm>
          <a:prstGeom prst="roundRect">
            <a:avLst>
              <a:gd name="adj" fmla="val 9793"/>
            </a:avLst>
          </a:prstGeom>
          <a:solidFill>
            <a:schemeClr val="accent2"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09" name="CaixaDeTexto 208">
            <a:extLst>
              <a:ext uri="{FF2B5EF4-FFF2-40B4-BE49-F238E27FC236}">
                <a16:creationId xmlns:a16="http://schemas.microsoft.com/office/drawing/2014/main" id="{197B715D-0F6F-425C-A39C-BE160E61FE83}"/>
              </a:ext>
            </a:extLst>
          </p:cNvPr>
          <p:cNvSpPr txBox="1"/>
          <p:nvPr/>
        </p:nvSpPr>
        <p:spPr>
          <a:xfrm>
            <a:off x="1252953" y="8301119"/>
            <a:ext cx="232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01</a:t>
            </a:r>
          </a:p>
        </p:txBody>
      </p:sp>
      <p:grpSp>
        <p:nvGrpSpPr>
          <p:cNvPr id="211" name="Agrupar 210">
            <a:extLst>
              <a:ext uri="{FF2B5EF4-FFF2-40B4-BE49-F238E27FC236}">
                <a16:creationId xmlns:a16="http://schemas.microsoft.com/office/drawing/2014/main" id="{64CAE6FE-1C8F-4AB0-8A8F-A7D296A0D708}"/>
              </a:ext>
            </a:extLst>
          </p:cNvPr>
          <p:cNvGrpSpPr/>
          <p:nvPr/>
        </p:nvGrpSpPr>
        <p:grpSpPr>
          <a:xfrm>
            <a:off x="692049" y="1472751"/>
            <a:ext cx="4288684" cy="677764"/>
            <a:chOff x="584996" y="1471895"/>
            <a:chExt cx="4288684" cy="677764"/>
          </a:xfrm>
        </p:grpSpPr>
        <p:sp>
          <p:nvSpPr>
            <p:cNvPr id="212" name="Elipse 211">
              <a:extLst>
                <a:ext uri="{FF2B5EF4-FFF2-40B4-BE49-F238E27FC236}">
                  <a16:creationId xmlns:a16="http://schemas.microsoft.com/office/drawing/2014/main" id="{F30D2424-4C2F-45CE-AE41-A2087AF459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95916" y="1471895"/>
              <a:ext cx="677764" cy="677764"/>
            </a:xfrm>
            <a:prstGeom prst="ellipse">
              <a:avLst/>
            </a:prstGeom>
            <a:solidFill>
              <a:schemeClr val="accent2">
                <a:alpha val="65000"/>
              </a:schemeClr>
            </a:solidFill>
            <a:ln w="38100">
              <a:solidFill>
                <a:schemeClr val="accent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5669"/>
            </a:p>
          </p:txBody>
        </p:sp>
        <p:pic>
          <p:nvPicPr>
            <p:cNvPr id="213" name="Imagem 212">
              <a:extLst>
                <a:ext uri="{FF2B5EF4-FFF2-40B4-BE49-F238E27FC236}">
                  <a16:creationId xmlns:a16="http://schemas.microsoft.com/office/drawing/2014/main" id="{1647E13A-BE71-439D-B393-453C9443A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7287" y="1555786"/>
              <a:ext cx="467856" cy="467856"/>
            </a:xfrm>
            <a:prstGeom prst="rect">
              <a:avLst/>
            </a:prstGeom>
          </p:spPr>
        </p:pic>
        <p:sp>
          <p:nvSpPr>
            <p:cNvPr id="214" name="Retângulo: Cantos Arredondados 213">
              <a:extLst>
                <a:ext uri="{FF2B5EF4-FFF2-40B4-BE49-F238E27FC236}">
                  <a16:creationId xmlns:a16="http://schemas.microsoft.com/office/drawing/2014/main" id="{A6F37DFC-6048-4B30-8467-8B0DB7CD276F}"/>
                </a:ext>
              </a:extLst>
            </p:cNvPr>
            <p:cNvSpPr/>
            <p:nvPr/>
          </p:nvSpPr>
          <p:spPr>
            <a:xfrm>
              <a:off x="584996" y="1562816"/>
              <a:ext cx="3612593" cy="522704"/>
            </a:xfrm>
            <a:prstGeom prst="roundRect">
              <a:avLst>
                <a:gd name="adj" fmla="val 9793"/>
              </a:avLst>
            </a:prstGeom>
            <a:solidFill>
              <a:schemeClr val="accent2">
                <a:alpha val="5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215" name="CaixaDeTexto 214">
              <a:extLst>
                <a:ext uri="{FF2B5EF4-FFF2-40B4-BE49-F238E27FC236}">
                  <a16:creationId xmlns:a16="http://schemas.microsoft.com/office/drawing/2014/main" id="{19F3C575-C126-4194-9D90-9FDD2E0F0557}"/>
                </a:ext>
              </a:extLst>
            </p:cNvPr>
            <p:cNvSpPr txBox="1"/>
            <p:nvPr/>
          </p:nvSpPr>
          <p:spPr>
            <a:xfrm>
              <a:off x="1708238" y="1622930"/>
              <a:ext cx="2325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b="1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Macro Assunto 01</a:t>
              </a:r>
            </a:p>
          </p:txBody>
        </p:sp>
      </p:grpSp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98ED56E6-6E75-40DA-AEAF-D1E6346DD99C}"/>
              </a:ext>
            </a:extLst>
          </p:cNvPr>
          <p:cNvGrpSpPr/>
          <p:nvPr/>
        </p:nvGrpSpPr>
        <p:grpSpPr>
          <a:xfrm>
            <a:off x="7318800" y="1472400"/>
            <a:ext cx="4290357" cy="677764"/>
            <a:chOff x="7319755" y="1471743"/>
            <a:chExt cx="4290357" cy="677764"/>
          </a:xfrm>
        </p:grpSpPr>
        <p:sp>
          <p:nvSpPr>
            <p:cNvPr id="219" name="Elipse 218">
              <a:extLst>
                <a:ext uri="{FF2B5EF4-FFF2-40B4-BE49-F238E27FC236}">
                  <a16:creationId xmlns:a16="http://schemas.microsoft.com/office/drawing/2014/main" id="{ECDE6308-3F96-4A1B-ADF1-3B32CD87A1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19755" y="1471743"/>
              <a:ext cx="677764" cy="677764"/>
            </a:xfrm>
            <a:prstGeom prst="ellipse">
              <a:avLst/>
            </a:prstGeom>
            <a:solidFill>
              <a:srgbClr val="92D050">
                <a:alpha val="65000"/>
              </a:srgbClr>
            </a:solidFill>
            <a:ln w="38100">
              <a:solidFill>
                <a:srgbClr val="92D0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5669"/>
            </a:p>
          </p:txBody>
        </p:sp>
        <p:pic>
          <p:nvPicPr>
            <p:cNvPr id="220" name="Imagem 219">
              <a:extLst>
                <a:ext uri="{FF2B5EF4-FFF2-40B4-BE49-F238E27FC236}">
                  <a16:creationId xmlns:a16="http://schemas.microsoft.com/office/drawing/2014/main" id="{0BDCB341-67B8-4345-838E-03C9CCF8B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7133" y="1555786"/>
              <a:ext cx="467856" cy="467856"/>
            </a:xfrm>
            <a:prstGeom prst="rect">
              <a:avLst/>
            </a:prstGeom>
          </p:spPr>
        </p:pic>
        <p:sp>
          <p:nvSpPr>
            <p:cNvPr id="221" name="Retângulo: Cantos Arredondados 220">
              <a:extLst>
                <a:ext uri="{FF2B5EF4-FFF2-40B4-BE49-F238E27FC236}">
                  <a16:creationId xmlns:a16="http://schemas.microsoft.com/office/drawing/2014/main" id="{C2E51160-34EF-4A52-AE05-D6BD51723207}"/>
                </a:ext>
              </a:extLst>
            </p:cNvPr>
            <p:cNvSpPr/>
            <p:nvPr/>
          </p:nvSpPr>
          <p:spPr>
            <a:xfrm>
              <a:off x="7997519" y="1571454"/>
              <a:ext cx="3612593" cy="522704"/>
            </a:xfrm>
            <a:prstGeom prst="roundRect">
              <a:avLst>
                <a:gd name="adj" fmla="val 9793"/>
              </a:avLst>
            </a:prstGeom>
            <a:solidFill>
              <a:srgbClr val="92D050">
                <a:alpha val="55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222" name="CaixaDeTexto 221">
              <a:extLst>
                <a:ext uri="{FF2B5EF4-FFF2-40B4-BE49-F238E27FC236}">
                  <a16:creationId xmlns:a16="http://schemas.microsoft.com/office/drawing/2014/main" id="{F8FB45D4-9A29-46D2-ACC7-444AFE05460A}"/>
                </a:ext>
              </a:extLst>
            </p:cNvPr>
            <p:cNvSpPr txBox="1"/>
            <p:nvPr/>
          </p:nvSpPr>
          <p:spPr>
            <a:xfrm>
              <a:off x="8045695" y="1632455"/>
              <a:ext cx="2437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Macro Assunto 02</a:t>
              </a:r>
            </a:p>
          </p:txBody>
        </p:sp>
      </p:grp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29D4898E-8011-4718-908A-640B6E8971EE}"/>
              </a:ext>
            </a:extLst>
          </p:cNvPr>
          <p:cNvSpPr txBox="1"/>
          <p:nvPr/>
        </p:nvSpPr>
        <p:spPr>
          <a:xfrm>
            <a:off x="359100" y="2340427"/>
            <a:ext cx="2045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E35AA2CF-A21B-48DC-BD6F-FE948C83527C}"/>
              </a:ext>
            </a:extLst>
          </p:cNvPr>
          <p:cNvSpPr txBox="1"/>
          <p:nvPr/>
        </p:nvSpPr>
        <p:spPr>
          <a:xfrm>
            <a:off x="3007453" y="2346099"/>
            <a:ext cx="2045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02</a:t>
            </a:r>
          </a:p>
        </p:txBody>
      </p:sp>
      <p:sp>
        <p:nvSpPr>
          <p:cNvPr id="227" name="CaixaDeTexto 226">
            <a:extLst>
              <a:ext uri="{FF2B5EF4-FFF2-40B4-BE49-F238E27FC236}">
                <a16:creationId xmlns:a16="http://schemas.microsoft.com/office/drawing/2014/main" id="{CE458EE2-031D-47A2-9A36-FB7E7556EBF0}"/>
              </a:ext>
            </a:extLst>
          </p:cNvPr>
          <p:cNvSpPr txBox="1"/>
          <p:nvPr/>
        </p:nvSpPr>
        <p:spPr>
          <a:xfrm>
            <a:off x="-2556149" y="2764735"/>
            <a:ext cx="2045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03</a:t>
            </a:r>
          </a:p>
        </p:txBody>
      </p:sp>
      <p:sp>
        <p:nvSpPr>
          <p:cNvPr id="228" name="CaixaDeTexto 227">
            <a:extLst>
              <a:ext uri="{FF2B5EF4-FFF2-40B4-BE49-F238E27FC236}">
                <a16:creationId xmlns:a16="http://schemas.microsoft.com/office/drawing/2014/main" id="{5D5FFB5B-558F-4FCD-A853-3FB9A7A39901}"/>
              </a:ext>
            </a:extLst>
          </p:cNvPr>
          <p:cNvSpPr txBox="1"/>
          <p:nvPr/>
        </p:nvSpPr>
        <p:spPr>
          <a:xfrm>
            <a:off x="7609256" y="2337667"/>
            <a:ext cx="2045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sp>
        <p:nvSpPr>
          <p:cNvPr id="229" name="CaixaDeTexto 228">
            <a:extLst>
              <a:ext uri="{FF2B5EF4-FFF2-40B4-BE49-F238E27FC236}">
                <a16:creationId xmlns:a16="http://schemas.microsoft.com/office/drawing/2014/main" id="{0A8EFFE6-F669-48B6-9B1A-AD777223A4EB}"/>
              </a:ext>
            </a:extLst>
          </p:cNvPr>
          <p:cNvSpPr txBox="1"/>
          <p:nvPr/>
        </p:nvSpPr>
        <p:spPr>
          <a:xfrm>
            <a:off x="10022480" y="2337667"/>
            <a:ext cx="2045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02</a:t>
            </a:r>
          </a:p>
        </p:txBody>
      </p:sp>
      <p:sp>
        <p:nvSpPr>
          <p:cNvPr id="230" name="CaixaDeTexto 229">
            <a:extLst>
              <a:ext uri="{FF2B5EF4-FFF2-40B4-BE49-F238E27FC236}">
                <a16:creationId xmlns:a16="http://schemas.microsoft.com/office/drawing/2014/main" id="{AEEE44C5-A223-4529-A487-07F5D2DF3D6F}"/>
              </a:ext>
            </a:extLst>
          </p:cNvPr>
          <p:cNvSpPr txBox="1"/>
          <p:nvPr/>
        </p:nvSpPr>
        <p:spPr>
          <a:xfrm>
            <a:off x="10007673" y="4501531"/>
            <a:ext cx="2045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03</a:t>
            </a:r>
          </a:p>
        </p:txBody>
      </p:sp>
      <p:sp>
        <p:nvSpPr>
          <p:cNvPr id="231" name="CaixaDeTexto 230">
            <a:extLst>
              <a:ext uri="{FF2B5EF4-FFF2-40B4-BE49-F238E27FC236}">
                <a16:creationId xmlns:a16="http://schemas.microsoft.com/office/drawing/2014/main" id="{06ADECCB-C566-42B3-9FF9-321BFF1C680C}"/>
              </a:ext>
            </a:extLst>
          </p:cNvPr>
          <p:cNvSpPr txBox="1"/>
          <p:nvPr/>
        </p:nvSpPr>
        <p:spPr>
          <a:xfrm>
            <a:off x="5248360" y="2326594"/>
            <a:ext cx="1671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pic>
        <p:nvPicPr>
          <p:cNvPr id="232" name="Imagem 231">
            <a:extLst>
              <a:ext uri="{FF2B5EF4-FFF2-40B4-BE49-F238E27FC236}">
                <a16:creationId xmlns:a16="http://schemas.microsoft.com/office/drawing/2014/main" id="{8DF61247-6463-43D0-9AFC-A74B83EB011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7" y="2698280"/>
            <a:ext cx="528526" cy="528526"/>
          </a:xfrm>
          <a:prstGeom prst="rect">
            <a:avLst/>
          </a:prstGeom>
        </p:spPr>
      </p:pic>
      <p:sp>
        <p:nvSpPr>
          <p:cNvPr id="249" name="CaixaDeTexto 248">
            <a:extLst>
              <a:ext uri="{FF2B5EF4-FFF2-40B4-BE49-F238E27FC236}">
                <a16:creationId xmlns:a16="http://schemas.microsoft.com/office/drawing/2014/main" id="{91EB063B-A775-46B8-AF60-AC2D547FAFB9}"/>
              </a:ext>
            </a:extLst>
          </p:cNvPr>
          <p:cNvSpPr txBox="1"/>
          <p:nvPr/>
        </p:nvSpPr>
        <p:spPr>
          <a:xfrm>
            <a:off x="409394" y="3075353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250" name="Imagem 249">
            <a:extLst>
              <a:ext uri="{FF2B5EF4-FFF2-40B4-BE49-F238E27FC236}">
                <a16:creationId xmlns:a16="http://schemas.microsoft.com/office/drawing/2014/main" id="{DBB8CDB2-B520-45E0-8D3A-E59AFF3028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7" y="3347139"/>
            <a:ext cx="528526" cy="528526"/>
          </a:xfrm>
          <a:prstGeom prst="rect">
            <a:avLst/>
          </a:prstGeom>
        </p:spPr>
      </p:pic>
      <p:sp>
        <p:nvSpPr>
          <p:cNvPr id="251" name="CaixaDeTexto 250">
            <a:extLst>
              <a:ext uri="{FF2B5EF4-FFF2-40B4-BE49-F238E27FC236}">
                <a16:creationId xmlns:a16="http://schemas.microsoft.com/office/drawing/2014/main" id="{30180DC1-75DB-44B0-B4B0-654186E196B0}"/>
              </a:ext>
            </a:extLst>
          </p:cNvPr>
          <p:cNvSpPr txBox="1"/>
          <p:nvPr/>
        </p:nvSpPr>
        <p:spPr>
          <a:xfrm>
            <a:off x="409394" y="3724212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pic>
        <p:nvPicPr>
          <p:cNvPr id="252" name="Imagem 251">
            <a:extLst>
              <a:ext uri="{FF2B5EF4-FFF2-40B4-BE49-F238E27FC236}">
                <a16:creationId xmlns:a16="http://schemas.microsoft.com/office/drawing/2014/main" id="{F1013B43-DB0E-4AA2-A926-DC74A50A4B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7" y="3993779"/>
            <a:ext cx="528526" cy="528526"/>
          </a:xfrm>
          <a:prstGeom prst="rect">
            <a:avLst/>
          </a:prstGeom>
        </p:spPr>
      </p:pic>
      <p:sp>
        <p:nvSpPr>
          <p:cNvPr id="253" name="CaixaDeTexto 252">
            <a:extLst>
              <a:ext uri="{FF2B5EF4-FFF2-40B4-BE49-F238E27FC236}">
                <a16:creationId xmlns:a16="http://schemas.microsoft.com/office/drawing/2014/main" id="{DB87F640-3ED9-46C7-82B6-1D1D3B1A76A9}"/>
              </a:ext>
            </a:extLst>
          </p:cNvPr>
          <p:cNvSpPr txBox="1"/>
          <p:nvPr/>
        </p:nvSpPr>
        <p:spPr>
          <a:xfrm>
            <a:off x="409394" y="4370852"/>
            <a:ext cx="1296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sp>
        <p:nvSpPr>
          <p:cNvPr id="254" name="CaixaDeTexto 253">
            <a:extLst>
              <a:ext uri="{FF2B5EF4-FFF2-40B4-BE49-F238E27FC236}">
                <a16:creationId xmlns:a16="http://schemas.microsoft.com/office/drawing/2014/main" id="{0B316585-F7C6-45C3-A793-AB0D8F40A891}"/>
              </a:ext>
            </a:extLst>
          </p:cNvPr>
          <p:cNvSpPr txBox="1"/>
          <p:nvPr/>
        </p:nvSpPr>
        <p:spPr>
          <a:xfrm>
            <a:off x="1469445" y="2665513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255" name="CaixaDeTexto 254">
            <a:extLst>
              <a:ext uri="{FF2B5EF4-FFF2-40B4-BE49-F238E27FC236}">
                <a16:creationId xmlns:a16="http://schemas.microsoft.com/office/drawing/2014/main" id="{87C9748C-6FE6-4F63-B8A1-17A7B29CC52A}"/>
              </a:ext>
            </a:extLst>
          </p:cNvPr>
          <p:cNvSpPr txBox="1"/>
          <p:nvPr/>
        </p:nvSpPr>
        <p:spPr>
          <a:xfrm>
            <a:off x="1937425" y="2660048"/>
            <a:ext cx="628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</p:spTree>
    <p:extLst>
      <p:ext uri="{BB962C8B-B14F-4D97-AF65-F5344CB8AC3E}">
        <p14:creationId xmlns:p14="http://schemas.microsoft.com/office/powerpoint/2010/main" val="1940897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2BBCD3-28BB-4159-B7AB-2AE3B9AD0839}"/>
              </a:ext>
            </a:extLst>
          </p:cNvPr>
          <p:cNvSpPr/>
          <p:nvPr/>
        </p:nvSpPr>
        <p:spPr>
          <a:xfrm>
            <a:off x="-1502" y="-9814"/>
            <a:ext cx="12192000" cy="13392147"/>
          </a:xfrm>
          <a:prstGeom prst="rect">
            <a:avLst/>
          </a:prstGeom>
          <a:solidFill>
            <a:srgbClr val="0D122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2CCC4B-8E46-4C53-9C8C-F539E9F25510}"/>
              </a:ext>
            </a:extLst>
          </p:cNvPr>
          <p:cNvSpPr txBox="1"/>
          <p:nvPr/>
        </p:nvSpPr>
        <p:spPr>
          <a:xfrm>
            <a:off x="858832" y="56220"/>
            <a:ext cx="745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Macro Assunto 01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BE1310-5803-4773-BDD2-03D78D89E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008F0F8-5CB2-41BD-BE82-1560D97C040D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Analítica de Transações nos Canais Itaú</a:t>
            </a:r>
          </a:p>
        </p:txBody>
      </p:sp>
      <p:pic>
        <p:nvPicPr>
          <p:cNvPr id="1026" name="Picture 2" descr="Logo Banco Itaú – Logos PNG">
            <a:extLst>
              <a:ext uri="{FF2B5EF4-FFF2-40B4-BE49-F238E27FC236}">
                <a16:creationId xmlns:a16="http://schemas.microsoft.com/office/drawing/2014/main" id="{5AD73AA6-6157-4F26-BA1E-0904327AA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29E05F2-7F0D-4A6F-A7AA-C19ACF0DB976}"/>
              </a:ext>
            </a:extLst>
          </p:cNvPr>
          <p:cNvCxnSpPr>
            <a:cxnSpLocks/>
          </p:cNvCxnSpPr>
          <p:nvPr/>
        </p:nvCxnSpPr>
        <p:spPr>
          <a:xfrm>
            <a:off x="83107" y="813190"/>
            <a:ext cx="12031985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5C0A600-E8E7-4801-A1C9-B9D4FCDC6A58}"/>
              </a:ext>
            </a:extLst>
          </p:cNvPr>
          <p:cNvSpPr/>
          <p:nvPr/>
        </p:nvSpPr>
        <p:spPr>
          <a:xfrm>
            <a:off x="1793270" y="1431830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644BD20-84C5-4A52-BE16-4212C5761C1C}"/>
              </a:ext>
            </a:extLst>
          </p:cNvPr>
          <p:cNvSpPr txBox="1"/>
          <p:nvPr/>
        </p:nvSpPr>
        <p:spPr>
          <a:xfrm>
            <a:off x="2225706" y="1995009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29826AD-C164-4626-BC6D-DFD444425401}"/>
              </a:ext>
            </a:extLst>
          </p:cNvPr>
          <p:cNvCxnSpPr>
            <a:cxnSpLocks/>
          </p:cNvCxnSpPr>
          <p:nvPr/>
        </p:nvCxnSpPr>
        <p:spPr>
          <a:xfrm>
            <a:off x="4035456" y="1494839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4703743-72AD-4C61-8E0A-DF8AD3A4554A}"/>
              </a:ext>
            </a:extLst>
          </p:cNvPr>
          <p:cNvSpPr/>
          <p:nvPr/>
        </p:nvSpPr>
        <p:spPr>
          <a:xfrm>
            <a:off x="85724" y="1448832"/>
            <a:ext cx="1622514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7A0C44F-F172-41F5-BD3A-DE00EC82E1E8}"/>
              </a:ext>
            </a:extLst>
          </p:cNvPr>
          <p:cNvSpPr txBox="1"/>
          <p:nvPr/>
        </p:nvSpPr>
        <p:spPr>
          <a:xfrm>
            <a:off x="37595" y="1925759"/>
            <a:ext cx="16706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 indicador ao lado para filtrar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5B0AA31-BD72-4451-8A65-FD2E171304A9}"/>
              </a:ext>
            </a:extLst>
          </p:cNvPr>
          <p:cNvSpPr txBox="1"/>
          <p:nvPr/>
        </p:nvSpPr>
        <p:spPr>
          <a:xfrm>
            <a:off x="4081176" y="1406439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FF06F69-7C6A-4653-8F10-E8AE29D581AD}"/>
              </a:ext>
            </a:extLst>
          </p:cNvPr>
          <p:cNvSpPr txBox="1"/>
          <p:nvPr/>
        </p:nvSpPr>
        <p:spPr>
          <a:xfrm>
            <a:off x="4568206" y="1400974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1B580845-0D95-467D-B5C9-5B1412AEE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019" y="1562184"/>
            <a:ext cx="528526" cy="528526"/>
          </a:xfrm>
          <a:prstGeom prst="rect">
            <a:avLst/>
          </a:prstGeom>
        </p:spPr>
      </p:pic>
      <p:pic>
        <p:nvPicPr>
          <p:cNvPr id="35" name="Gráfico 34" descr="Reproduzir">
            <a:extLst>
              <a:ext uri="{FF2B5EF4-FFF2-40B4-BE49-F238E27FC236}">
                <a16:creationId xmlns:a16="http://schemas.microsoft.com/office/drawing/2014/main" id="{C5E1D9E2-37AF-459A-9874-35A39469A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4210170" y="1611790"/>
            <a:ext cx="247545" cy="247545"/>
          </a:xfrm>
          <a:prstGeom prst="rect">
            <a:avLst/>
          </a:prstGeom>
        </p:spPr>
      </p:pic>
      <p:pic>
        <p:nvPicPr>
          <p:cNvPr id="39" name="Gráfico 38" descr="Reproduzir">
            <a:extLst>
              <a:ext uri="{FF2B5EF4-FFF2-40B4-BE49-F238E27FC236}">
                <a16:creationId xmlns:a16="http://schemas.microsoft.com/office/drawing/2014/main" id="{CC98CC96-69B2-49E9-8BD2-971EACC720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4740212" y="1606344"/>
            <a:ext cx="247545" cy="247545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FF90B76D-4CDB-4F96-8BAE-31F39322452B}"/>
              </a:ext>
            </a:extLst>
          </p:cNvPr>
          <p:cNvSpPr/>
          <p:nvPr/>
        </p:nvSpPr>
        <p:spPr>
          <a:xfrm>
            <a:off x="5266083" y="1431830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429BD78-A02A-439B-B2F7-E1249F0EB646}"/>
              </a:ext>
            </a:extLst>
          </p:cNvPr>
          <p:cNvSpPr txBox="1"/>
          <p:nvPr/>
        </p:nvSpPr>
        <p:spPr>
          <a:xfrm>
            <a:off x="5698519" y="1995009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0C5F60CA-5315-44FE-AC24-846785FE8D2D}"/>
              </a:ext>
            </a:extLst>
          </p:cNvPr>
          <p:cNvCxnSpPr>
            <a:cxnSpLocks/>
          </p:cNvCxnSpPr>
          <p:nvPr/>
        </p:nvCxnSpPr>
        <p:spPr>
          <a:xfrm>
            <a:off x="7508269" y="1494839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4023A40-1534-4F30-A719-74512ACFEDC0}"/>
              </a:ext>
            </a:extLst>
          </p:cNvPr>
          <p:cNvSpPr txBox="1"/>
          <p:nvPr/>
        </p:nvSpPr>
        <p:spPr>
          <a:xfrm>
            <a:off x="7553989" y="1406439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F797499-6268-437A-BB39-71A3D08C73D6}"/>
              </a:ext>
            </a:extLst>
          </p:cNvPr>
          <p:cNvSpPr txBox="1"/>
          <p:nvPr/>
        </p:nvSpPr>
        <p:spPr>
          <a:xfrm>
            <a:off x="8041019" y="1400974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33CBAF2E-FEBB-4BBE-B97C-3066EAE69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832" y="1562184"/>
            <a:ext cx="528526" cy="528526"/>
          </a:xfrm>
          <a:prstGeom prst="rect">
            <a:avLst/>
          </a:prstGeom>
        </p:spPr>
      </p:pic>
      <p:pic>
        <p:nvPicPr>
          <p:cNvPr id="54" name="Gráfico 53" descr="Reproduzir">
            <a:extLst>
              <a:ext uri="{FF2B5EF4-FFF2-40B4-BE49-F238E27FC236}">
                <a16:creationId xmlns:a16="http://schemas.microsoft.com/office/drawing/2014/main" id="{8E7789AA-EC72-4BFB-A1C9-A6300F762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7682983" y="1611790"/>
            <a:ext cx="247545" cy="247545"/>
          </a:xfrm>
          <a:prstGeom prst="rect">
            <a:avLst/>
          </a:prstGeom>
        </p:spPr>
      </p:pic>
      <p:pic>
        <p:nvPicPr>
          <p:cNvPr id="55" name="Gráfico 54" descr="Reproduzir">
            <a:extLst>
              <a:ext uri="{FF2B5EF4-FFF2-40B4-BE49-F238E27FC236}">
                <a16:creationId xmlns:a16="http://schemas.microsoft.com/office/drawing/2014/main" id="{0F9E87E2-7BE7-44B4-9F96-5E25552194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8213025" y="1606344"/>
            <a:ext cx="247545" cy="247545"/>
          </a:xfrm>
          <a:prstGeom prst="rect">
            <a:avLst/>
          </a:prstGeom>
        </p:spPr>
      </p:pic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77C88CDF-4CD1-4F39-A9C5-B7293488561A}"/>
              </a:ext>
            </a:extLst>
          </p:cNvPr>
          <p:cNvSpPr/>
          <p:nvPr/>
        </p:nvSpPr>
        <p:spPr>
          <a:xfrm>
            <a:off x="8733717" y="1431830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2B964A1D-DB42-40D3-9688-6D165CC057E1}"/>
              </a:ext>
            </a:extLst>
          </p:cNvPr>
          <p:cNvSpPr txBox="1"/>
          <p:nvPr/>
        </p:nvSpPr>
        <p:spPr>
          <a:xfrm>
            <a:off x="9166153" y="1995009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226892E5-17B7-44B4-9701-6714ECED76C4}"/>
              </a:ext>
            </a:extLst>
          </p:cNvPr>
          <p:cNvCxnSpPr>
            <a:cxnSpLocks/>
          </p:cNvCxnSpPr>
          <p:nvPr/>
        </p:nvCxnSpPr>
        <p:spPr>
          <a:xfrm>
            <a:off x="10975903" y="1494839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43260C95-C06F-4374-B8D5-DB6F17410085}"/>
              </a:ext>
            </a:extLst>
          </p:cNvPr>
          <p:cNvSpPr txBox="1"/>
          <p:nvPr/>
        </p:nvSpPr>
        <p:spPr>
          <a:xfrm>
            <a:off x="11021623" y="1406439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0B5A842D-350A-436F-A79C-E6996257801B}"/>
              </a:ext>
            </a:extLst>
          </p:cNvPr>
          <p:cNvSpPr txBox="1"/>
          <p:nvPr/>
        </p:nvSpPr>
        <p:spPr>
          <a:xfrm>
            <a:off x="11508653" y="1400974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61" name="Imagem 60">
            <a:extLst>
              <a:ext uri="{FF2B5EF4-FFF2-40B4-BE49-F238E27FC236}">
                <a16:creationId xmlns:a16="http://schemas.microsoft.com/office/drawing/2014/main" id="{4FBE309F-15D5-451D-B043-EB0F7891F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66" y="1562184"/>
            <a:ext cx="528526" cy="528526"/>
          </a:xfrm>
          <a:prstGeom prst="rect">
            <a:avLst/>
          </a:prstGeom>
        </p:spPr>
      </p:pic>
      <p:pic>
        <p:nvPicPr>
          <p:cNvPr id="62" name="Gráfico 61" descr="Reproduzir">
            <a:extLst>
              <a:ext uri="{FF2B5EF4-FFF2-40B4-BE49-F238E27FC236}">
                <a16:creationId xmlns:a16="http://schemas.microsoft.com/office/drawing/2014/main" id="{BC3963A2-D024-4B82-8B7F-F426F08B55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1150617" y="1611790"/>
            <a:ext cx="247545" cy="247545"/>
          </a:xfrm>
          <a:prstGeom prst="rect">
            <a:avLst/>
          </a:prstGeom>
        </p:spPr>
      </p:pic>
      <p:pic>
        <p:nvPicPr>
          <p:cNvPr id="63" name="Gráfico 62" descr="Reproduzir">
            <a:extLst>
              <a:ext uri="{FF2B5EF4-FFF2-40B4-BE49-F238E27FC236}">
                <a16:creationId xmlns:a16="http://schemas.microsoft.com/office/drawing/2014/main" id="{B23E291B-01B9-472E-BF8A-FE4F403D11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11680659" y="1606344"/>
            <a:ext cx="247545" cy="247545"/>
          </a:xfrm>
          <a:prstGeom prst="rect">
            <a:avLst/>
          </a:prstGeom>
        </p:spPr>
      </p:pic>
      <p:pic>
        <p:nvPicPr>
          <p:cNvPr id="1024" name="Imagem 1023">
            <a:extLst>
              <a:ext uri="{FF2B5EF4-FFF2-40B4-BE49-F238E27FC236}">
                <a16:creationId xmlns:a16="http://schemas.microsoft.com/office/drawing/2014/main" id="{455018A8-AEC6-4F5C-A2D6-6DA7087E58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11" y="1497534"/>
            <a:ext cx="127426" cy="127426"/>
          </a:xfrm>
          <a:prstGeom prst="rect">
            <a:avLst/>
          </a:prstGeom>
        </p:spPr>
      </p:pic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01F0ECEA-62E9-47CB-9E93-83A7CB02EA66}"/>
              </a:ext>
            </a:extLst>
          </p:cNvPr>
          <p:cNvSpPr/>
          <p:nvPr/>
        </p:nvSpPr>
        <p:spPr>
          <a:xfrm>
            <a:off x="8151495" y="2434878"/>
            <a:ext cx="3977557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4" name="Forma Livre: Forma 73">
            <a:extLst>
              <a:ext uri="{FF2B5EF4-FFF2-40B4-BE49-F238E27FC236}">
                <a16:creationId xmlns:a16="http://schemas.microsoft.com/office/drawing/2014/main" id="{DF7B8753-7D10-424A-87ED-44E96EC45762}"/>
              </a:ext>
            </a:extLst>
          </p:cNvPr>
          <p:cNvSpPr/>
          <p:nvPr/>
        </p:nvSpPr>
        <p:spPr>
          <a:xfrm>
            <a:off x="85723" y="2433506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7E0B9A4-07B6-4572-AAF8-5D125BFE0296}"/>
              </a:ext>
            </a:extLst>
          </p:cNvPr>
          <p:cNvSpPr txBox="1"/>
          <p:nvPr/>
        </p:nvSpPr>
        <p:spPr>
          <a:xfrm>
            <a:off x="121980" y="2469086"/>
            <a:ext cx="3996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Histórica: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93957CEF-F689-4A11-B6F5-62415AB9EEE3}"/>
              </a:ext>
            </a:extLst>
          </p:cNvPr>
          <p:cNvSpPr txBox="1"/>
          <p:nvPr/>
        </p:nvSpPr>
        <p:spPr>
          <a:xfrm>
            <a:off x="8179435" y="2469086"/>
            <a:ext cx="1511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Canais:</a:t>
            </a:r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1D376816-2C23-42AF-8211-4217935C73BD}"/>
              </a:ext>
            </a:extLst>
          </p:cNvPr>
          <p:cNvSpPr/>
          <p:nvPr/>
        </p:nvSpPr>
        <p:spPr>
          <a:xfrm>
            <a:off x="85723" y="2800815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B860C0E8-8258-49EF-8319-EA14F733EC6C}"/>
              </a:ext>
            </a:extLst>
          </p:cNvPr>
          <p:cNvSpPr/>
          <p:nvPr/>
        </p:nvSpPr>
        <p:spPr>
          <a:xfrm>
            <a:off x="8151495" y="2802187"/>
            <a:ext cx="3974380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1105597F-498A-45AD-A0A7-A50FAEC03C77}"/>
              </a:ext>
            </a:extLst>
          </p:cNvPr>
          <p:cNvCxnSpPr>
            <a:cxnSpLocks/>
          </p:cNvCxnSpPr>
          <p:nvPr/>
        </p:nvCxnSpPr>
        <p:spPr>
          <a:xfrm>
            <a:off x="10153822" y="3342506"/>
            <a:ext cx="0" cy="1459428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9E73A22F-B7F0-41F2-91F5-F563F3B514EC}"/>
              </a:ext>
            </a:extLst>
          </p:cNvPr>
          <p:cNvSpPr/>
          <p:nvPr/>
        </p:nvSpPr>
        <p:spPr>
          <a:xfrm>
            <a:off x="8209430" y="2857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91F89EAA-9A5E-4EF1-8306-A75280B919DD}"/>
              </a:ext>
            </a:extLst>
          </p:cNvPr>
          <p:cNvSpPr txBox="1"/>
          <p:nvPr/>
        </p:nvSpPr>
        <p:spPr>
          <a:xfrm>
            <a:off x="8368230" y="2895957"/>
            <a:ext cx="1550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</a:t>
            </a:r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D5CD8986-E516-42D2-B085-C34CD599EEAC}"/>
              </a:ext>
            </a:extLst>
          </p:cNvPr>
          <p:cNvSpPr/>
          <p:nvPr/>
        </p:nvSpPr>
        <p:spPr>
          <a:xfrm>
            <a:off x="85725" y="5037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9072571C-EAE0-439D-9DE0-E3CAF19AF1D1}"/>
              </a:ext>
            </a:extLst>
          </p:cNvPr>
          <p:cNvSpPr/>
          <p:nvPr/>
        </p:nvSpPr>
        <p:spPr>
          <a:xfrm>
            <a:off x="85724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1C3610F5-D14D-4B2E-B868-6B21D58578AE}"/>
              </a:ext>
            </a:extLst>
          </p:cNvPr>
          <p:cNvSpPr/>
          <p:nvPr/>
        </p:nvSpPr>
        <p:spPr>
          <a:xfrm>
            <a:off x="10167652" y="2857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EB1BE637-7587-405C-B208-25C772EFB0B5}"/>
              </a:ext>
            </a:extLst>
          </p:cNvPr>
          <p:cNvSpPr txBox="1"/>
          <p:nvPr/>
        </p:nvSpPr>
        <p:spPr>
          <a:xfrm>
            <a:off x="10278160" y="2902099"/>
            <a:ext cx="1696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de Atualização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0F739C90-67F2-409B-8F70-8C10944B2140}"/>
              </a:ext>
            </a:extLst>
          </p:cNvPr>
          <p:cNvSpPr/>
          <p:nvPr/>
        </p:nvSpPr>
        <p:spPr>
          <a:xfrm>
            <a:off x="638626" y="7032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2" name="Retângulo: Cantos Arredondados 131">
            <a:extLst>
              <a:ext uri="{FF2B5EF4-FFF2-40B4-BE49-F238E27FC236}">
                <a16:creationId xmlns:a16="http://schemas.microsoft.com/office/drawing/2014/main" id="{15BA7748-E9DF-4F95-8DCA-0F95592E0221}"/>
              </a:ext>
            </a:extLst>
          </p:cNvPr>
          <p:cNvSpPr/>
          <p:nvPr/>
        </p:nvSpPr>
        <p:spPr>
          <a:xfrm>
            <a:off x="83108" y="7032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261EE39D-ABB1-4BF6-816F-A9A3CAD6EC93}"/>
              </a:ext>
            </a:extLst>
          </p:cNvPr>
          <p:cNvSpPr/>
          <p:nvPr/>
        </p:nvSpPr>
        <p:spPr>
          <a:xfrm>
            <a:off x="83110" y="5469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6" name="Gráfico 135" descr="Seta circular">
            <a:extLst>
              <a:ext uri="{FF2B5EF4-FFF2-40B4-BE49-F238E27FC236}">
                <a16:creationId xmlns:a16="http://schemas.microsoft.com/office/drawing/2014/main" id="{E15BF13E-C7A2-4B93-97B2-CBE798A87A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44830" y="6550952"/>
            <a:ext cx="1401720" cy="1401720"/>
          </a:xfrm>
          <a:prstGeom prst="rect">
            <a:avLst/>
          </a:prstGeom>
        </p:spPr>
      </p:pic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A903EAEC-E849-4A36-AACA-071A62580EFF}"/>
              </a:ext>
            </a:extLst>
          </p:cNvPr>
          <p:cNvSpPr txBox="1"/>
          <p:nvPr/>
        </p:nvSpPr>
        <p:spPr>
          <a:xfrm>
            <a:off x="3171678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055BEF02-B316-4093-9031-BDFE7A3EF761}"/>
              </a:ext>
            </a:extLst>
          </p:cNvPr>
          <p:cNvSpPr txBox="1"/>
          <p:nvPr/>
        </p:nvSpPr>
        <p:spPr>
          <a:xfrm rot="16200000">
            <a:off x="-103978" y="7231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9EB64AE3-35D9-4EFC-9D61-B4D7040CD96E}"/>
              </a:ext>
            </a:extLst>
          </p:cNvPr>
          <p:cNvSpPr txBox="1"/>
          <p:nvPr/>
        </p:nvSpPr>
        <p:spPr>
          <a:xfrm rot="16200000">
            <a:off x="-190774" y="5818504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E9E1C9A3-232A-4B9E-A06E-D98D09943BF2}"/>
              </a:ext>
            </a:extLst>
          </p:cNvPr>
          <p:cNvSpPr/>
          <p:nvPr/>
        </p:nvSpPr>
        <p:spPr>
          <a:xfrm>
            <a:off x="83109" y="6486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157E3E6F-8747-4996-9843-C41F9695FD0A}"/>
              </a:ext>
            </a:extLst>
          </p:cNvPr>
          <p:cNvSpPr txBox="1"/>
          <p:nvPr/>
        </p:nvSpPr>
        <p:spPr>
          <a:xfrm rot="16200000">
            <a:off x="16236" y="6624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FC78D08-B21C-42B2-8839-690A6D7C7C13}"/>
              </a:ext>
            </a:extLst>
          </p:cNvPr>
          <p:cNvSpPr txBox="1"/>
          <p:nvPr/>
        </p:nvSpPr>
        <p:spPr>
          <a:xfrm>
            <a:off x="759999" y="7419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EAB6BE6B-D060-43B4-A4C2-05EB0A8045F4}"/>
              </a:ext>
            </a:extLst>
          </p:cNvPr>
          <p:cNvSpPr txBox="1"/>
          <p:nvPr/>
        </p:nvSpPr>
        <p:spPr>
          <a:xfrm>
            <a:off x="1516008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97" name="Gráfico 96" descr="Seta circular">
            <a:extLst>
              <a:ext uri="{FF2B5EF4-FFF2-40B4-BE49-F238E27FC236}">
                <a16:creationId xmlns:a16="http://schemas.microsoft.com/office/drawing/2014/main" id="{05956FD2-9D0B-4F17-B6EE-2CC9094D5E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44830" y="5394829"/>
            <a:ext cx="1401720" cy="1401720"/>
          </a:xfrm>
          <a:prstGeom prst="rect">
            <a:avLst/>
          </a:prstGeom>
        </p:spPr>
      </p:pic>
      <p:sp>
        <p:nvSpPr>
          <p:cNvPr id="98" name="CaixaDeTexto 97">
            <a:extLst>
              <a:ext uri="{FF2B5EF4-FFF2-40B4-BE49-F238E27FC236}">
                <a16:creationId xmlns:a16="http://schemas.microsoft.com/office/drawing/2014/main" id="{10048EF7-6B25-4FD8-B5A9-FF5BDA7439FA}"/>
              </a:ext>
            </a:extLst>
          </p:cNvPr>
          <p:cNvSpPr txBox="1"/>
          <p:nvPr/>
        </p:nvSpPr>
        <p:spPr>
          <a:xfrm>
            <a:off x="3141198" y="5394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AFCEE6EF-45EB-44C6-A8AA-49DE182AA3C5}"/>
              </a:ext>
            </a:extLst>
          </p:cNvPr>
          <p:cNvSpPr txBox="1"/>
          <p:nvPr/>
        </p:nvSpPr>
        <p:spPr>
          <a:xfrm>
            <a:off x="2191201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00" name="Forma Livre: Forma 99">
            <a:extLst>
              <a:ext uri="{FF2B5EF4-FFF2-40B4-BE49-F238E27FC236}">
                <a16:creationId xmlns:a16="http://schemas.microsoft.com/office/drawing/2014/main" id="{4D048BE4-9CDD-43A3-8199-9DEE93588395}"/>
              </a:ext>
            </a:extLst>
          </p:cNvPr>
          <p:cNvSpPr/>
          <p:nvPr/>
        </p:nvSpPr>
        <p:spPr>
          <a:xfrm>
            <a:off x="4111843" y="5037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1" name="Forma Livre: Forma 100">
            <a:extLst>
              <a:ext uri="{FF2B5EF4-FFF2-40B4-BE49-F238E27FC236}">
                <a16:creationId xmlns:a16="http://schemas.microsoft.com/office/drawing/2014/main" id="{EAE7F16D-6E43-4A95-AFA5-8E6485C008F5}"/>
              </a:ext>
            </a:extLst>
          </p:cNvPr>
          <p:cNvSpPr/>
          <p:nvPr/>
        </p:nvSpPr>
        <p:spPr>
          <a:xfrm>
            <a:off x="4111843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B357C87D-0FF9-41D6-849D-3A09D6980C84}"/>
              </a:ext>
            </a:extLst>
          </p:cNvPr>
          <p:cNvSpPr/>
          <p:nvPr/>
        </p:nvSpPr>
        <p:spPr>
          <a:xfrm>
            <a:off x="4664744" y="7032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F0D23FCD-6CCB-4AB9-8553-1DE6B58A7E71}"/>
              </a:ext>
            </a:extLst>
          </p:cNvPr>
          <p:cNvSpPr/>
          <p:nvPr/>
        </p:nvSpPr>
        <p:spPr>
          <a:xfrm>
            <a:off x="4113775" y="7032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F8390125-B5A3-4C03-BA11-6C388D11342A}"/>
              </a:ext>
            </a:extLst>
          </p:cNvPr>
          <p:cNvSpPr/>
          <p:nvPr/>
        </p:nvSpPr>
        <p:spPr>
          <a:xfrm>
            <a:off x="4113777" y="5469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5" name="Gráfico 104" descr="Seta circular">
            <a:extLst>
              <a:ext uri="{FF2B5EF4-FFF2-40B4-BE49-F238E27FC236}">
                <a16:creationId xmlns:a16="http://schemas.microsoft.com/office/drawing/2014/main" id="{A926DEE0-37E5-44B5-86FF-5B1A234235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70948" y="6550952"/>
            <a:ext cx="1401720" cy="1401720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19C7A1F9-3D92-4BFB-B009-0D2DE06AE7E6}"/>
              </a:ext>
            </a:extLst>
          </p:cNvPr>
          <p:cNvSpPr txBox="1"/>
          <p:nvPr/>
        </p:nvSpPr>
        <p:spPr>
          <a:xfrm>
            <a:off x="7197796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0BC802C9-DA3C-415E-A610-E3D75240E866}"/>
              </a:ext>
            </a:extLst>
          </p:cNvPr>
          <p:cNvSpPr txBox="1"/>
          <p:nvPr/>
        </p:nvSpPr>
        <p:spPr>
          <a:xfrm rot="16200000">
            <a:off x="3926689" y="7231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AB64BE5B-B9BC-41FA-8E4A-76BEAFF749A8}"/>
              </a:ext>
            </a:extLst>
          </p:cNvPr>
          <p:cNvSpPr txBox="1"/>
          <p:nvPr/>
        </p:nvSpPr>
        <p:spPr>
          <a:xfrm rot="16200000">
            <a:off x="3839196" y="5827586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111F86F5-39B0-48F0-AF76-EA58A585158E}"/>
              </a:ext>
            </a:extLst>
          </p:cNvPr>
          <p:cNvSpPr/>
          <p:nvPr/>
        </p:nvSpPr>
        <p:spPr>
          <a:xfrm>
            <a:off x="4113776" y="6486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DFEE2CB3-7996-45BE-8499-57F42DF2E311}"/>
              </a:ext>
            </a:extLst>
          </p:cNvPr>
          <p:cNvSpPr txBox="1"/>
          <p:nvPr/>
        </p:nvSpPr>
        <p:spPr>
          <a:xfrm rot="16200000">
            <a:off x="4046903" y="6624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4DD56084-9FD4-46B2-975F-F2EC25C7941A}"/>
              </a:ext>
            </a:extLst>
          </p:cNvPr>
          <p:cNvSpPr txBox="1"/>
          <p:nvPr/>
        </p:nvSpPr>
        <p:spPr>
          <a:xfrm>
            <a:off x="4786117" y="7419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6B013859-9807-46CB-9760-CBAE0B7D5D0D}"/>
              </a:ext>
            </a:extLst>
          </p:cNvPr>
          <p:cNvSpPr txBox="1"/>
          <p:nvPr/>
        </p:nvSpPr>
        <p:spPr>
          <a:xfrm>
            <a:off x="5542126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13" name="Gráfico 112" descr="Seta circular">
            <a:extLst>
              <a:ext uri="{FF2B5EF4-FFF2-40B4-BE49-F238E27FC236}">
                <a16:creationId xmlns:a16="http://schemas.microsoft.com/office/drawing/2014/main" id="{2F93EE24-4BC6-42F7-8DE6-1E5F0069A3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70948" y="5394829"/>
            <a:ext cx="1401720" cy="1401720"/>
          </a:xfrm>
          <a:prstGeom prst="rect">
            <a:avLst/>
          </a:prstGeom>
        </p:spPr>
      </p:pic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C1A5F684-5FD7-48A4-B74F-67F18B7967C1}"/>
              </a:ext>
            </a:extLst>
          </p:cNvPr>
          <p:cNvSpPr txBox="1"/>
          <p:nvPr/>
        </p:nvSpPr>
        <p:spPr>
          <a:xfrm>
            <a:off x="7167316" y="5394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97547756-7DA3-4886-8810-9EB00DC4F20B}"/>
              </a:ext>
            </a:extLst>
          </p:cNvPr>
          <p:cNvSpPr txBox="1"/>
          <p:nvPr/>
        </p:nvSpPr>
        <p:spPr>
          <a:xfrm>
            <a:off x="6217319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16" name="Forma Livre: Forma 115">
            <a:extLst>
              <a:ext uri="{FF2B5EF4-FFF2-40B4-BE49-F238E27FC236}">
                <a16:creationId xmlns:a16="http://schemas.microsoft.com/office/drawing/2014/main" id="{8AF439DF-1BC4-4835-ABD7-B86BBFD860E0}"/>
              </a:ext>
            </a:extLst>
          </p:cNvPr>
          <p:cNvSpPr/>
          <p:nvPr/>
        </p:nvSpPr>
        <p:spPr>
          <a:xfrm>
            <a:off x="8150773" y="5032555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7" name="Forma Livre: Forma 116">
            <a:extLst>
              <a:ext uri="{FF2B5EF4-FFF2-40B4-BE49-F238E27FC236}">
                <a16:creationId xmlns:a16="http://schemas.microsoft.com/office/drawing/2014/main" id="{2F0E13D7-CF4D-4072-AF68-FB77AAE62C49}"/>
              </a:ext>
            </a:extLst>
          </p:cNvPr>
          <p:cNvSpPr/>
          <p:nvPr/>
        </p:nvSpPr>
        <p:spPr>
          <a:xfrm>
            <a:off x="8150773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95331C35-E1FE-4AC5-9554-8DEB992B0F19}"/>
              </a:ext>
            </a:extLst>
          </p:cNvPr>
          <p:cNvSpPr/>
          <p:nvPr/>
        </p:nvSpPr>
        <p:spPr>
          <a:xfrm>
            <a:off x="8703674" y="7027748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Retângulo: Cantos Arredondados 118">
            <a:extLst>
              <a:ext uri="{FF2B5EF4-FFF2-40B4-BE49-F238E27FC236}">
                <a16:creationId xmlns:a16="http://schemas.microsoft.com/office/drawing/2014/main" id="{2B4AADB8-9CB2-4419-A7ED-EED59F757527}"/>
              </a:ext>
            </a:extLst>
          </p:cNvPr>
          <p:cNvSpPr/>
          <p:nvPr/>
        </p:nvSpPr>
        <p:spPr>
          <a:xfrm>
            <a:off x="8149605" y="7026663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Retângulo: Cantos Arredondados 119">
            <a:extLst>
              <a:ext uri="{FF2B5EF4-FFF2-40B4-BE49-F238E27FC236}">
                <a16:creationId xmlns:a16="http://schemas.microsoft.com/office/drawing/2014/main" id="{992CCA09-14DC-42B1-AD17-4F6918F0E4BB}"/>
              </a:ext>
            </a:extLst>
          </p:cNvPr>
          <p:cNvSpPr/>
          <p:nvPr/>
        </p:nvSpPr>
        <p:spPr>
          <a:xfrm>
            <a:off x="8149607" y="5464203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1" name="Gráfico 120" descr="Seta circular">
            <a:extLst>
              <a:ext uri="{FF2B5EF4-FFF2-40B4-BE49-F238E27FC236}">
                <a16:creationId xmlns:a16="http://schemas.microsoft.com/office/drawing/2014/main" id="{C50FA3AA-CEE6-4052-9382-BBB073DE86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09878" y="6546501"/>
            <a:ext cx="1401720" cy="1401720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0CE5EE28-C217-4BA8-B33E-66EEC0AF3D7B}"/>
              </a:ext>
            </a:extLst>
          </p:cNvPr>
          <p:cNvSpPr txBox="1"/>
          <p:nvPr/>
        </p:nvSpPr>
        <p:spPr>
          <a:xfrm>
            <a:off x="11236726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ECF2704F-5A61-4388-BCD0-8876B99EC375}"/>
              </a:ext>
            </a:extLst>
          </p:cNvPr>
          <p:cNvSpPr txBox="1"/>
          <p:nvPr/>
        </p:nvSpPr>
        <p:spPr>
          <a:xfrm rot="16200000">
            <a:off x="7962519" y="7225794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C5D15A93-1A1C-467F-BC3E-401A947BB09E}"/>
              </a:ext>
            </a:extLst>
          </p:cNvPr>
          <p:cNvSpPr txBox="1"/>
          <p:nvPr/>
        </p:nvSpPr>
        <p:spPr>
          <a:xfrm rot="16200000">
            <a:off x="7882668" y="5823505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25" name="Retângulo: Cantos Arredondados 124">
            <a:extLst>
              <a:ext uri="{FF2B5EF4-FFF2-40B4-BE49-F238E27FC236}">
                <a16:creationId xmlns:a16="http://schemas.microsoft.com/office/drawing/2014/main" id="{D8C172AC-570F-4033-AF9B-9E123C8127FE}"/>
              </a:ext>
            </a:extLst>
          </p:cNvPr>
          <p:cNvSpPr/>
          <p:nvPr/>
        </p:nvSpPr>
        <p:spPr>
          <a:xfrm>
            <a:off x="8149606" y="6480570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3F07F949-8A50-4CB0-B2CF-4A4EF56C33A6}"/>
              </a:ext>
            </a:extLst>
          </p:cNvPr>
          <p:cNvSpPr txBox="1"/>
          <p:nvPr/>
        </p:nvSpPr>
        <p:spPr>
          <a:xfrm rot="16200000">
            <a:off x="8082733" y="6618812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BE177A1D-52E4-4912-ACF6-2C9FB74BEEB7}"/>
              </a:ext>
            </a:extLst>
          </p:cNvPr>
          <p:cNvSpPr txBox="1"/>
          <p:nvPr/>
        </p:nvSpPr>
        <p:spPr>
          <a:xfrm>
            <a:off x="8825047" y="7414699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55CF9F8C-78F9-4868-8D97-C07F194B5D1B}"/>
              </a:ext>
            </a:extLst>
          </p:cNvPr>
          <p:cNvSpPr txBox="1"/>
          <p:nvPr/>
        </p:nvSpPr>
        <p:spPr>
          <a:xfrm>
            <a:off x="9581056" y="7414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34" name="Gráfico 133" descr="Seta circular">
            <a:extLst>
              <a:ext uri="{FF2B5EF4-FFF2-40B4-BE49-F238E27FC236}">
                <a16:creationId xmlns:a16="http://schemas.microsoft.com/office/drawing/2014/main" id="{C7000E78-5635-4779-9B9C-7123D48C64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09878" y="5390378"/>
            <a:ext cx="1401720" cy="1401720"/>
          </a:xfrm>
          <a:prstGeom prst="rect">
            <a:avLst/>
          </a:prstGeom>
        </p:spPr>
      </p:pic>
      <p:sp>
        <p:nvSpPr>
          <p:cNvPr id="140" name="CaixaDeTexto 139">
            <a:extLst>
              <a:ext uri="{FF2B5EF4-FFF2-40B4-BE49-F238E27FC236}">
                <a16:creationId xmlns:a16="http://schemas.microsoft.com/office/drawing/2014/main" id="{3917896E-1424-48AD-AD66-A683FFBB5C8E}"/>
              </a:ext>
            </a:extLst>
          </p:cNvPr>
          <p:cNvSpPr txBox="1"/>
          <p:nvPr/>
        </p:nvSpPr>
        <p:spPr>
          <a:xfrm>
            <a:off x="11206246" y="5390377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7B1E6963-121F-4182-BEEB-B242D6A13E79}"/>
              </a:ext>
            </a:extLst>
          </p:cNvPr>
          <p:cNvSpPr txBox="1"/>
          <p:nvPr/>
        </p:nvSpPr>
        <p:spPr>
          <a:xfrm>
            <a:off x="10256249" y="7414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9431DA06-8A57-4DD3-9EE3-7072A14A3465}"/>
              </a:ext>
            </a:extLst>
          </p:cNvPr>
          <p:cNvSpPr txBox="1"/>
          <p:nvPr/>
        </p:nvSpPr>
        <p:spPr>
          <a:xfrm>
            <a:off x="575801" y="5090038"/>
            <a:ext cx="3485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8B56486-C922-4F63-9A24-71E84EB358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5080665"/>
            <a:ext cx="264294" cy="264294"/>
          </a:xfrm>
          <a:prstGeom prst="rect">
            <a:avLst/>
          </a:prstGeom>
        </p:spPr>
      </p:pic>
      <p:sp>
        <p:nvSpPr>
          <p:cNvPr id="143" name="CaixaDeTexto 142">
            <a:extLst>
              <a:ext uri="{FF2B5EF4-FFF2-40B4-BE49-F238E27FC236}">
                <a16:creationId xmlns:a16="http://schemas.microsoft.com/office/drawing/2014/main" id="{D80326AD-DCEC-47B1-89F7-BFF90A73D496}"/>
              </a:ext>
            </a:extLst>
          </p:cNvPr>
          <p:cNvSpPr txBox="1"/>
          <p:nvPr/>
        </p:nvSpPr>
        <p:spPr>
          <a:xfrm>
            <a:off x="4592087" y="5085352"/>
            <a:ext cx="3492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02</a:t>
            </a:r>
          </a:p>
        </p:txBody>
      </p:sp>
      <p:pic>
        <p:nvPicPr>
          <p:cNvPr id="174" name="Imagem 173">
            <a:extLst>
              <a:ext uri="{FF2B5EF4-FFF2-40B4-BE49-F238E27FC236}">
                <a16:creationId xmlns:a16="http://schemas.microsoft.com/office/drawing/2014/main" id="{327033A4-2AFB-4EDE-B36E-D91D517750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423" y="5075979"/>
            <a:ext cx="264294" cy="264294"/>
          </a:xfrm>
          <a:prstGeom prst="rect">
            <a:avLst/>
          </a:prstGeom>
        </p:spPr>
      </p:pic>
      <p:sp>
        <p:nvSpPr>
          <p:cNvPr id="175" name="CaixaDeTexto 174">
            <a:extLst>
              <a:ext uri="{FF2B5EF4-FFF2-40B4-BE49-F238E27FC236}">
                <a16:creationId xmlns:a16="http://schemas.microsoft.com/office/drawing/2014/main" id="{869304C9-BBE1-4A17-B562-8B5277569446}"/>
              </a:ext>
            </a:extLst>
          </p:cNvPr>
          <p:cNvSpPr txBox="1"/>
          <p:nvPr/>
        </p:nvSpPr>
        <p:spPr>
          <a:xfrm>
            <a:off x="8645953" y="5085352"/>
            <a:ext cx="3469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03</a:t>
            </a:r>
          </a:p>
        </p:txBody>
      </p:sp>
      <p:pic>
        <p:nvPicPr>
          <p:cNvPr id="176" name="Imagem 175">
            <a:extLst>
              <a:ext uri="{FF2B5EF4-FFF2-40B4-BE49-F238E27FC236}">
                <a16:creationId xmlns:a16="http://schemas.microsoft.com/office/drawing/2014/main" id="{FED871C4-B479-4A7B-972E-146F1F4B8C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289" y="5075979"/>
            <a:ext cx="264294" cy="264294"/>
          </a:xfrm>
          <a:prstGeom prst="rect">
            <a:avLst/>
          </a:prstGeom>
        </p:spPr>
      </p:pic>
      <p:cxnSp>
        <p:nvCxnSpPr>
          <p:cNvPr id="177" name="Conector reto 176">
            <a:extLst>
              <a:ext uri="{FF2B5EF4-FFF2-40B4-BE49-F238E27FC236}">
                <a16:creationId xmlns:a16="http://schemas.microsoft.com/office/drawing/2014/main" id="{DC6D6B1A-0B1D-4E96-9330-1C22FEAB72B2}"/>
              </a:ext>
            </a:extLst>
          </p:cNvPr>
          <p:cNvCxnSpPr>
            <a:cxnSpLocks/>
          </p:cNvCxnSpPr>
          <p:nvPr/>
        </p:nvCxnSpPr>
        <p:spPr>
          <a:xfrm>
            <a:off x="83107" y="10428034"/>
            <a:ext cx="12031985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C39FA177-7B3D-42E6-838A-4594BDF1AC5F}"/>
              </a:ext>
            </a:extLst>
          </p:cNvPr>
          <p:cNvSpPr txBox="1"/>
          <p:nvPr/>
        </p:nvSpPr>
        <p:spPr>
          <a:xfrm>
            <a:off x="3278321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5" name="CaixaDeTexto 134">
            <a:extLst>
              <a:ext uri="{FF2B5EF4-FFF2-40B4-BE49-F238E27FC236}">
                <a16:creationId xmlns:a16="http://schemas.microsoft.com/office/drawing/2014/main" id="{E56D0EB3-752D-4CE2-A615-C4FC140CAFDE}"/>
              </a:ext>
            </a:extLst>
          </p:cNvPr>
          <p:cNvSpPr txBox="1"/>
          <p:nvPr/>
        </p:nvSpPr>
        <p:spPr>
          <a:xfrm>
            <a:off x="138562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4" name="CaixaDeTexto 143">
            <a:extLst>
              <a:ext uri="{FF2B5EF4-FFF2-40B4-BE49-F238E27FC236}">
                <a16:creationId xmlns:a16="http://schemas.microsoft.com/office/drawing/2014/main" id="{CBC5B19D-71B8-4A35-9B8A-7FEADF2FEF05}"/>
              </a:ext>
            </a:extLst>
          </p:cNvPr>
          <p:cNvSpPr txBox="1"/>
          <p:nvPr/>
        </p:nvSpPr>
        <p:spPr>
          <a:xfrm>
            <a:off x="7328532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45" name="CaixaDeTexto 144">
            <a:extLst>
              <a:ext uri="{FF2B5EF4-FFF2-40B4-BE49-F238E27FC236}">
                <a16:creationId xmlns:a16="http://schemas.microsoft.com/office/drawing/2014/main" id="{0E1E5FEA-EA40-4782-940D-37613459B4CE}"/>
              </a:ext>
            </a:extLst>
          </p:cNvPr>
          <p:cNvSpPr txBox="1"/>
          <p:nvPr/>
        </p:nvSpPr>
        <p:spPr>
          <a:xfrm>
            <a:off x="4188773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6" name="CaixaDeTexto 145">
            <a:extLst>
              <a:ext uri="{FF2B5EF4-FFF2-40B4-BE49-F238E27FC236}">
                <a16:creationId xmlns:a16="http://schemas.microsoft.com/office/drawing/2014/main" id="{9EA77573-AB09-45C8-9723-15FB479D0232}"/>
              </a:ext>
            </a:extLst>
          </p:cNvPr>
          <p:cNvSpPr txBox="1"/>
          <p:nvPr/>
        </p:nvSpPr>
        <p:spPr>
          <a:xfrm>
            <a:off x="11365423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47" name="CaixaDeTexto 146">
            <a:extLst>
              <a:ext uri="{FF2B5EF4-FFF2-40B4-BE49-F238E27FC236}">
                <a16:creationId xmlns:a16="http://schemas.microsoft.com/office/drawing/2014/main" id="{FABEC7FC-EFD5-43DE-B3F7-B9D6A32F78B8}"/>
              </a:ext>
            </a:extLst>
          </p:cNvPr>
          <p:cNvSpPr txBox="1"/>
          <p:nvPr/>
        </p:nvSpPr>
        <p:spPr>
          <a:xfrm>
            <a:off x="8225664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8" name="Retângulo: Cantos Arredondados 147">
            <a:extLst>
              <a:ext uri="{FF2B5EF4-FFF2-40B4-BE49-F238E27FC236}">
                <a16:creationId xmlns:a16="http://schemas.microsoft.com/office/drawing/2014/main" id="{44BCE5E7-E7FA-4A8B-B360-F2EB61CA9F6C}"/>
              </a:ext>
            </a:extLst>
          </p:cNvPr>
          <p:cNvSpPr/>
          <p:nvPr/>
        </p:nvSpPr>
        <p:spPr>
          <a:xfrm>
            <a:off x="83107" y="895240"/>
            <a:ext cx="12031985" cy="439793"/>
          </a:xfrm>
          <a:prstGeom prst="roundRect">
            <a:avLst>
              <a:gd name="adj" fmla="val 7971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49" name="CaixaDeTexto 148">
            <a:extLst>
              <a:ext uri="{FF2B5EF4-FFF2-40B4-BE49-F238E27FC236}">
                <a16:creationId xmlns:a16="http://schemas.microsoft.com/office/drawing/2014/main" id="{DE289A1C-356A-41B3-AE04-5B5F1FC96C83}"/>
              </a:ext>
            </a:extLst>
          </p:cNvPr>
          <p:cNvSpPr txBox="1"/>
          <p:nvPr/>
        </p:nvSpPr>
        <p:spPr>
          <a:xfrm>
            <a:off x="5249224" y="2469080"/>
            <a:ext cx="2844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Análise:</a:t>
            </a:r>
          </a:p>
        </p:txBody>
      </p:sp>
      <p:cxnSp>
        <p:nvCxnSpPr>
          <p:cNvPr id="150" name="Conector reto 149">
            <a:extLst>
              <a:ext uri="{FF2B5EF4-FFF2-40B4-BE49-F238E27FC236}">
                <a16:creationId xmlns:a16="http://schemas.microsoft.com/office/drawing/2014/main" id="{57489DB7-A5F5-4794-8B74-133C5CE89431}"/>
              </a:ext>
            </a:extLst>
          </p:cNvPr>
          <p:cNvCxnSpPr>
            <a:cxnSpLocks/>
          </p:cNvCxnSpPr>
          <p:nvPr/>
        </p:nvCxnSpPr>
        <p:spPr>
          <a:xfrm>
            <a:off x="45597" y="13150914"/>
            <a:ext cx="12031985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Forma Livre: Forma 153">
            <a:extLst>
              <a:ext uri="{FF2B5EF4-FFF2-40B4-BE49-F238E27FC236}">
                <a16:creationId xmlns:a16="http://schemas.microsoft.com/office/drawing/2014/main" id="{F668B0FF-4E22-44A6-B092-F6E2A0A4A481}"/>
              </a:ext>
            </a:extLst>
          </p:cNvPr>
          <p:cNvSpPr/>
          <p:nvPr/>
        </p:nvSpPr>
        <p:spPr>
          <a:xfrm>
            <a:off x="4117886" y="10528033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55" name="Forma Livre: Forma 154">
            <a:extLst>
              <a:ext uri="{FF2B5EF4-FFF2-40B4-BE49-F238E27FC236}">
                <a16:creationId xmlns:a16="http://schemas.microsoft.com/office/drawing/2014/main" id="{DA809D35-6D67-4A27-A6CB-4FE2EA2ECEA6}"/>
              </a:ext>
            </a:extLst>
          </p:cNvPr>
          <p:cNvSpPr/>
          <p:nvPr/>
        </p:nvSpPr>
        <p:spPr>
          <a:xfrm>
            <a:off x="4117886" y="10895342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6" name="CaixaDeTexto 165">
            <a:extLst>
              <a:ext uri="{FF2B5EF4-FFF2-40B4-BE49-F238E27FC236}">
                <a16:creationId xmlns:a16="http://schemas.microsoft.com/office/drawing/2014/main" id="{24E969AD-AF6F-406C-89CF-E90C49AA8A9E}"/>
              </a:ext>
            </a:extLst>
          </p:cNvPr>
          <p:cNvSpPr txBox="1"/>
          <p:nvPr/>
        </p:nvSpPr>
        <p:spPr>
          <a:xfrm>
            <a:off x="4132356" y="10554500"/>
            <a:ext cx="4040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Análise de Transações entre Macro01 e Macro02:</a:t>
            </a:r>
          </a:p>
        </p:txBody>
      </p:sp>
      <p:sp>
        <p:nvSpPr>
          <p:cNvPr id="170" name="CaixaDeTexto 169">
            <a:extLst>
              <a:ext uri="{FF2B5EF4-FFF2-40B4-BE49-F238E27FC236}">
                <a16:creationId xmlns:a16="http://schemas.microsoft.com/office/drawing/2014/main" id="{9084B43E-2C51-4AA4-B4F2-8C655C4AD5FC}"/>
              </a:ext>
            </a:extLst>
          </p:cNvPr>
          <p:cNvSpPr txBox="1"/>
          <p:nvPr/>
        </p:nvSpPr>
        <p:spPr>
          <a:xfrm>
            <a:off x="9233094" y="10565401"/>
            <a:ext cx="2844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Análise: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6B937424-2CB0-406C-9774-A6A69FEE052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4" t="6354" r="19608" b="-368"/>
          <a:stretch/>
        </p:blipFill>
        <p:spPr>
          <a:xfrm>
            <a:off x="57875" y="10967888"/>
            <a:ext cx="1303592" cy="20861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6DF9FFE-4A57-4A6B-888A-E14546301C8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0" t="25042" r="20066" b="2171"/>
          <a:stretch/>
        </p:blipFill>
        <p:spPr>
          <a:xfrm>
            <a:off x="2744830" y="10967887"/>
            <a:ext cx="1300722" cy="20751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71116911-34B9-40F7-96FB-2E3DD337676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9" t="18513" r="14538" b="7314"/>
          <a:stretch/>
        </p:blipFill>
        <p:spPr>
          <a:xfrm>
            <a:off x="1405477" y="10967887"/>
            <a:ext cx="1307340" cy="20751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0" name="Retângulo: Cantos Arredondados 159">
            <a:extLst>
              <a:ext uri="{FF2B5EF4-FFF2-40B4-BE49-F238E27FC236}">
                <a16:creationId xmlns:a16="http://schemas.microsoft.com/office/drawing/2014/main" id="{BD97922C-4991-42BF-92B3-0D1F0B881CDC}"/>
              </a:ext>
            </a:extLst>
          </p:cNvPr>
          <p:cNvSpPr/>
          <p:nvPr/>
        </p:nvSpPr>
        <p:spPr>
          <a:xfrm>
            <a:off x="57874" y="10526592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63" name="CaixaDeTexto 162">
            <a:extLst>
              <a:ext uri="{FF2B5EF4-FFF2-40B4-BE49-F238E27FC236}">
                <a16:creationId xmlns:a16="http://schemas.microsoft.com/office/drawing/2014/main" id="{BBA3E4AB-7C44-48C7-8D9A-66AD92C09603}"/>
              </a:ext>
            </a:extLst>
          </p:cNvPr>
          <p:cNvSpPr txBox="1"/>
          <p:nvPr/>
        </p:nvSpPr>
        <p:spPr>
          <a:xfrm>
            <a:off x="37344" y="10580800"/>
            <a:ext cx="12748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Principal</a:t>
            </a:r>
          </a:p>
        </p:txBody>
      </p:sp>
      <p:sp>
        <p:nvSpPr>
          <p:cNvPr id="188" name="Retângulo: Cantos Arredondados 187">
            <a:extLst>
              <a:ext uri="{FF2B5EF4-FFF2-40B4-BE49-F238E27FC236}">
                <a16:creationId xmlns:a16="http://schemas.microsoft.com/office/drawing/2014/main" id="{88D0AB58-31B5-46B4-B1F3-9041BF5C1F89}"/>
              </a:ext>
            </a:extLst>
          </p:cNvPr>
          <p:cNvSpPr/>
          <p:nvPr/>
        </p:nvSpPr>
        <p:spPr>
          <a:xfrm>
            <a:off x="2736579" y="10526592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89" name="CaixaDeTexto 188">
            <a:extLst>
              <a:ext uri="{FF2B5EF4-FFF2-40B4-BE49-F238E27FC236}">
                <a16:creationId xmlns:a16="http://schemas.microsoft.com/office/drawing/2014/main" id="{43E7D293-43A1-440E-8C51-D9C315963814}"/>
              </a:ext>
            </a:extLst>
          </p:cNvPr>
          <p:cNvSpPr txBox="1"/>
          <p:nvPr/>
        </p:nvSpPr>
        <p:spPr>
          <a:xfrm>
            <a:off x="2716984" y="10580800"/>
            <a:ext cx="13025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02</a:t>
            </a:r>
          </a:p>
        </p:txBody>
      </p:sp>
      <p:sp>
        <p:nvSpPr>
          <p:cNvPr id="192" name="Retângulo: Cantos Arredondados 191">
            <a:extLst>
              <a:ext uri="{FF2B5EF4-FFF2-40B4-BE49-F238E27FC236}">
                <a16:creationId xmlns:a16="http://schemas.microsoft.com/office/drawing/2014/main" id="{7D4E32C7-2B25-4BD0-AE2D-4E22916E9DA4}"/>
              </a:ext>
            </a:extLst>
          </p:cNvPr>
          <p:cNvSpPr/>
          <p:nvPr/>
        </p:nvSpPr>
        <p:spPr>
          <a:xfrm>
            <a:off x="1397226" y="10526592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93" name="CaixaDeTexto 192">
            <a:extLst>
              <a:ext uri="{FF2B5EF4-FFF2-40B4-BE49-F238E27FC236}">
                <a16:creationId xmlns:a16="http://schemas.microsoft.com/office/drawing/2014/main" id="{708FCEC2-D0EF-433A-B52C-2610D66E8B9E}"/>
              </a:ext>
            </a:extLst>
          </p:cNvPr>
          <p:cNvSpPr txBox="1"/>
          <p:nvPr/>
        </p:nvSpPr>
        <p:spPr>
          <a:xfrm>
            <a:off x="1406073" y="10580800"/>
            <a:ext cx="1274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01</a:t>
            </a:r>
          </a:p>
        </p:txBody>
      </p:sp>
    </p:spTree>
    <p:extLst>
      <p:ext uri="{BB962C8B-B14F-4D97-AF65-F5344CB8AC3E}">
        <p14:creationId xmlns:p14="http://schemas.microsoft.com/office/powerpoint/2010/main" val="4235835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2BBCD3-28BB-4159-B7AB-2AE3B9AD0839}"/>
              </a:ext>
            </a:extLst>
          </p:cNvPr>
          <p:cNvSpPr/>
          <p:nvPr/>
        </p:nvSpPr>
        <p:spPr>
          <a:xfrm>
            <a:off x="-10430" y="1"/>
            <a:ext cx="12192000" cy="13296900"/>
          </a:xfrm>
          <a:prstGeom prst="rect">
            <a:avLst/>
          </a:prstGeom>
          <a:solidFill>
            <a:srgbClr val="0D122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2CCC4B-8E46-4C53-9C8C-F539E9F25510}"/>
              </a:ext>
            </a:extLst>
          </p:cNvPr>
          <p:cNvSpPr txBox="1"/>
          <p:nvPr/>
        </p:nvSpPr>
        <p:spPr>
          <a:xfrm>
            <a:off x="858832" y="56220"/>
            <a:ext cx="745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Macro Assunto 02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BE1310-5803-4773-BDD2-03D78D89E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008F0F8-5CB2-41BD-BE82-1560D97C040D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Analítica de Transações nos Canais Itaú</a:t>
            </a:r>
          </a:p>
        </p:txBody>
      </p:sp>
      <p:pic>
        <p:nvPicPr>
          <p:cNvPr id="1026" name="Picture 2" descr="Logo Banco Itaú – Logos PNG">
            <a:extLst>
              <a:ext uri="{FF2B5EF4-FFF2-40B4-BE49-F238E27FC236}">
                <a16:creationId xmlns:a16="http://schemas.microsoft.com/office/drawing/2014/main" id="{5AD73AA6-6157-4F26-BA1E-0904327AA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29E05F2-7F0D-4A6F-A7AA-C19ACF0DB976}"/>
              </a:ext>
            </a:extLst>
          </p:cNvPr>
          <p:cNvCxnSpPr>
            <a:cxnSpLocks/>
          </p:cNvCxnSpPr>
          <p:nvPr/>
        </p:nvCxnSpPr>
        <p:spPr>
          <a:xfrm>
            <a:off x="0" y="813190"/>
            <a:ext cx="12192000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5C0A600-E8E7-4801-A1C9-B9D4FCDC6A58}"/>
              </a:ext>
            </a:extLst>
          </p:cNvPr>
          <p:cNvSpPr/>
          <p:nvPr/>
        </p:nvSpPr>
        <p:spPr>
          <a:xfrm>
            <a:off x="1793270" y="1431830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644BD20-84C5-4A52-BE16-4212C5761C1C}"/>
              </a:ext>
            </a:extLst>
          </p:cNvPr>
          <p:cNvSpPr txBox="1"/>
          <p:nvPr/>
        </p:nvSpPr>
        <p:spPr>
          <a:xfrm>
            <a:off x="2225706" y="1995009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29826AD-C164-4626-BC6D-DFD444425401}"/>
              </a:ext>
            </a:extLst>
          </p:cNvPr>
          <p:cNvCxnSpPr>
            <a:cxnSpLocks/>
          </p:cNvCxnSpPr>
          <p:nvPr/>
        </p:nvCxnSpPr>
        <p:spPr>
          <a:xfrm>
            <a:off x="4035456" y="1494839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4703743-72AD-4C61-8E0A-DF8AD3A4554A}"/>
              </a:ext>
            </a:extLst>
          </p:cNvPr>
          <p:cNvSpPr/>
          <p:nvPr/>
        </p:nvSpPr>
        <p:spPr>
          <a:xfrm>
            <a:off x="85724" y="1448832"/>
            <a:ext cx="1622514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7A0C44F-F172-41F5-BD3A-DE00EC82E1E8}"/>
              </a:ext>
            </a:extLst>
          </p:cNvPr>
          <p:cNvSpPr txBox="1"/>
          <p:nvPr/>
        </p:nvSpPr>
        <p:spPr>
          <a:xfrm>
            <a:off x="37595" y="1925759"/>
            <a:ext cx="16706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 indicador ao lado para filtrar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5B0AA31-BD72-4451-8A65-FD2E171304A9}"/>
              </a:ext>
            </a:extLst>
          </p:cNvPr>
          <p:cNvSpPr txBox="1"/>
          <p:nvPr/>
        </p:nvSpPr>
        <p:spPr>
          <a:xfrm>
            <a:off x="4081176" y="1406439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FF06F69-7C6A-4653-8F10-E8AE29D581AD}"/>
              </a:ext>
            </a:extLst>
          </p:cNvPr>
          <p:cNvSpPr txBox="1"/>
          <p:nvPr/>
        </p:nvSpPr>
        <p:spPr>
          <a:xfrm>
            <a:off x="4568206" y="1400974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1B580845-0D95-467D-B5C9-5B1412AEE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019" y="1562184"/>
            <a:ext cx="528526" cy="528526"/>
          </a:xfrm>
          <a:prstGeom prst="rect">
            <a:avLst/>
          </a:prstGeom>
        </p:spPr>
      </p:pic>
      <p:pic>
        <p:nvPicPr>
          <p:cNvPr id="35" name="Gráfico 34" descr="Reproduzir">
            <a:extLst>
              <a:ext uri="{FF2B5EF4-FFF2-40B4-BE49-F238E27FC236}">
                <a16:creationId xmlns:a16="http://schemas.microsoft.com/office/drawing/2014/main" id="{C5E1D9E2-37AF-459A-9874-35A39469A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4210170" y="1611790"/>
            <a:ext cx="247545" cy="247545"/>
          </a:xfrm>
          <a:prstGeom prst="rect">
            <a:avLst/>
          </a:prstGeom>
        </p:spPr>
      </p:pic>
      <p:pic>
        <p:nvPicPr>
          <p:cNvPr id="39" name="Gráfico 38" descr="Reproduzir">
            <a:extLst>
              <a:ext uri="{FF2B5EF4-FFF2-40B4-BE49-F238E27FC236}">
                <a16:creationId xmlns:a16="http://schemas.microsoft.com/office/drawing/2014/main" id="{CC98CC96-69B2-49E9-8BD2-971EACC720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4740212" y="1606344"/>
            <a:ext cx="247545" cy="247545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FF90B76D-4CDB-4F96-8BAE-31F39322452B}"/>
              </a:ext>
            </a:extLst>
          </p:cNvPr>
          <p:cNvSpPr/>
          <p:nvPr/>
        </p:nvSpPr>
        <p:spPr>
          <a:xfrm>
            <a:off x="5266083" y="1431830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429BD78-A02A-439B-B2F7-E1249F0EB646}"/>
              </a:ext>
            </a:extLst>
          </p:cNvPr>
          <p:cNvSpPr txBox="1"/>
          <p:nvPr/>
        </p:nvSpPr>
        <p:spPr>
          <a:xfrm>
            <a:off x="5698519" y="1995009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0C5F60CA-5315-44FE-AC24-846785FE8D2D}"/>
              </a:ext>
            </a:extLst>
          </p:cNvPr>
          <p:cNvCxnSpPr>
            <a:cxnSpLocks/>
          </p:cNvCxnSpPr>
          <p:nvPr/>
        </p:nvCxnSpPr>
        <p:spPr>
          <a:xfrm>
            <a:off x="7508269" y="1494839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4023A40-1534-4F30-A719-74512ACFEDC0}"/>
              </a:ext>
            </a:extLst>
          </p:cNvPr>
          <p:cNvSpPr txBox="1"/>
          <p:nvPr/>
        </p:nvSpPr>
        <p:spPr>
          <a:xfrm>
            <a:off x="7553989" y="1406439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F797499-6268-437A-BB39-71A3D08C73D6}"/>
              </a:ext>
            </a:extLst>
          </p:cNvPr>
          <p:cNvSpPr txBox="1"/>
          <p:nvPr/>
        </p:nvSpPr>
        <p:spPr>
          <a:xfrm>
            <a:off x="8041019" y="1400974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33CBAF2E-FEBB-4BBE-B97C-3066EAE69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832" y="1562184"/>
            <a:ext cx="528526" cy="528526"/>
          </a:xfrm>
          <a:prstGeom prst="rect">
            <a:avLst/>
          </a:prstGeom>
        </p:spPr>
      </p:pic>
      <p:pic>
        <p:nvPicPr>
          <p:cNvPr id="54" name="Gráfico 53" descr="Reproduzir">
            <a:extLst>
              <a:ext uri="{FF2B5EF4-FFF2-40B4-BE49-F238E27FC236}">
                <a16:creationId xmlns:a16="http://schemas.microsoft.com/office/drawing/2014/main" id="{8E7789AA-EC72-4BFB-A1C9-A6300F762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7682983" y="1611790"/>
            <a:ext cx="247545" cy="247545"/>
          </a:xfrm>
          <a:prstGeom prst="rect">
            <a:avLst/>
          </a:prstGeom>
        </p:spPr>
      </p:pic>
      <p:pic>
        <p:nvPicPr>
          <p:cNvPr id="55" name="Gráfico 54" descr="Reproduzir">
            <a:extLst>
              <a:ext uri="{FF2B5EF4-FFF2-40B4-BE49-F238E27FC236}">
                <a16:creationId xmlns:a16="http://schemas.microsoft.com/office/drawing/2014/main" id="{0F9E87E2-7BE7-44B4-9F96-5E25552194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8213025" y="1606344"/>
            <a:ext cx="247545" cy="247545"/>
          </a:xfrm>
          <a:prstGeom prst="rect">
            <a:avLst/>
          </a:prstGeom>
        </p:spPr>
      </p:pic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77C88CDF-4CD1-4F39-A9C5-B7293488561A}"/>
              </a:ext>
            </a:extLst>
          </p:cNvPr>
          <p:cNvSpPr/>
          <p:nvPr/>
        </p:nvSpPr>
        <p:spPr>
          <a:xfrm>
            <a:off x="8733717" y="1431830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2B964A1D-DB42-40D3-9688-6D165CC057E1}"/>
              </a:ext>
            </a:extLst>
          </p:cNvPr>
          <p:cNvSpPr txBox="1"/>
          <p:nvPr/>
        </p:nvSpPr>
        <p:spPr>
          <a:xfrm>
            <a:off x="9166153" y="1995009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226892E5-17B7-44B4-9701-6714ECED76C4}"/>
              </a:ext>
            </a:extLst>
          </p:cNvPr>
          <p:cNvCxnSpPr>
            <a:cxnSpLocks/>
          </p:cNvCxnSpPr>
          <p:nvPr/>
        </p:nvCxnSpPr>
        <p:spPr>
          <a:xfrm>
            <a:off x="10975903" y="1494839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43260C95-C06F-4374-B8D5-DB6F17410085}"/>
              </a:ext>
            </a:extLst>
          </p:cNvPr>
          <p:cNvSpPr txBox="1"/>
          <p:nvPr/>
        </p:nvSpPr>
        <p:spPr>
          <a:xfrm>
            <a:off x="11021623" y="1406439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0B5A842D-350A-436F-A79C-E6996257801B}"/>
              </a:ext>
            </a:extLst>
          </p:cNvPr>
          <p:cNvSpPr txBox="1"/>
          <p:nvPr/>
        </p:nvSpPr>
        <p:spPr>
          <a:xfrm>
            <a:off x="11508653" y="1400974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61" name="Imagem 60">
            <a:extLst>
              <a:ext uri="{FF2B5EF4-FFF2-40B4-BE49-F238E27FC236}">
                <a16:creationId xmlns:a16="http://schemas.microsoft.com/office/drawing/2014/main" id="{4FBE309F-15D5-451D-B043-EB0F7891F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66" y="1562184"/>
            <a:ext cx="528526" cy="528526"/>
          </a:xfrm>
          <a:prstGeom prst="rect">
            <a:avLst/>
          </a:prstGeom>
        </p:spPr>
      </p:pic>
      <p:pic>
        <p:nvPicPr>
          <p:cNvPr id="62" name="Gráfico 61" descr="Reproduzir">
            <a:extLst>
              <a:ext uri="{FF2B5EF4-FFF2-40B4-BE49-F238E27FC236}">
                <a16:creationId xmlns:a16="http://schemas.microsoft.com/office/drawing/2014/main" id="{BC3963A2-D024-4B82-8B7F-F426F08B55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1150617" y="1611790"/>
            <a:ext cx="247545" cy="247545"/>
          </a:xfrm>
          <a:prstGeom prst="rect">
            <a:avLst/>
          </a:prstGeom>
        </p:spPr>
      </p:pic>
      <p:pic>
        <p:nvPicPr>
          <p:cNvPr id="63" name="Gráfico 62" descr="Reproduzir">
            <a:extLst>
              <a:ext uri="{FF2B5EF4-FFF2-40B4-BE49-F238E27FC236}">
                <a16:creationId xmlns:a16="http://schemas.microsoft.com/office/drawing/2014/main" id="{B23E291B-01B9-472E-BF8A-FE4F403D11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11680659" y="1606344"/>
            <a:ext cx="247545" cy="247545"/>
          </a:xfrm>
          <a:prstGeom prst="rect">
            <a:avLst/>
          </a:prstGeom>
        </p:spPr>
      </p:pic>
      <p:pic>
        <p:nvPicPr>
          <p:cNvPr id="1024" name="Imagem 1023">
            <a:extLst>
              <a:ext uri="{FF2B5EF4-FFF2-40B4-BE49-F238E27FC236}">
                <a16:creationId xmlns:a16="http://schemas.microsoft.com/office/drawing/2014/main" id="{455018A8-AEC6-4F5C-A2D6-6DA7087E58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11" y="1497534"/>
            <a:ext cx="127426" cy="127426"/>
          </a:xfrm>
          <a:prstGeom prst="rect">
            <a:avLst/>
          </a:prstGeom>
        </p:spPr>
      </p:pic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01F0ECEA-62E9-47CB-9E93-83A7CB02EA66}"/>
              </a:ext>
            </a:extLst>
          </p:cNvPr>
          <p:cNvSpPr/>
          <p:nvPr/>
        </p:nvSpPr>
        <p:spPr>
          <a:xfrm>
            <a:off x="8151495" y="2434878"/>
            <a:ext cx="3977557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92D050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4" name="Forma Livre: Forma 73">
            <a:extLst>
              <a:ext uri="{FF2B5EF4-FFF2-40B4-BE49-F238E27FC236}">
                <a16:creationId xmlns:a16="http://schemas.microsoft.com/office/drawing/2014/main" id="{DF7B8753-7D10-424A-87ED-44E96EC45762}"/>
              </a:ext>
            </a:extLst>
          </p:cNvPr>
          <p:cNvSpPr/>
          <p:nvPr/>
        </p:nvSpPr>
        <p:spPr>
          <a:xfrm>
            <a:off x="85723" y="2433506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7E0B9A4-07B6-4572-AAF8-5D125BFE0296}"/>
              </a:ext>
            </a:extLst>
          </p:cNvPr>
          <p:cNvSpPr txBox="1"/>
          <p:nvPr/>
        </p:nvSpPr>
        <p:spPr>
          <a:xfrm>
            <a:off x="121980" y="2469086"/>
            <a:ext cx="3996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Histórica: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93957CEF-F689-4A11-B6F5-62415AB9EEE3}"/>
              </a:ext>
            </a:extLst>
          </p:cNvPr>
          <p:cNvSpPr txBox="1"/>
          <p:nvPr/>
        </p:nvSpPr>
        <p:spPr>
          <a:xfrm>
            <a:off x="8179435" y="2469086"/>
            <a:ext cx="1511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Canais:</a:t>
            </a:r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1D376816-2C23-42AF-8211-4217935C73BD}"/>
              </a:ext>
            </a:extLst>
          </p:cNvPr>
          <p:cNvSpPr/>
          <p:nvPr/>
        </p:nvSpPr>
        <p:spPr>
          <a:xfrm>
            <a:off x="85723" y="2800815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B860C0E8-8258-49EF-8319-EA14F733EC6C}"/>
              </a:ext>
            </a:extLst>
          </p:cNvPr>
          <p:cNvSpPr/>
          <p:nvPr/>
        </p:nvSpPr>
        <p:spPr>
          <a:xfrm>
            <a:off x="8151495" y="2802187"/>
            <a:ext cx="3974380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1105597F-498A-45AD-A0A7-A50FAEC03C77}"/>
              </a:ext>
            </a:extLst>
          </p:cNvPr>
          <p:cNvCxnSpPr>
            <a:cxnSpLocks/>
          </p:cNvCxnSpPr>
          <p:nvPr/>
        </p:nvCxnSpPr>
        <p:spPr>
          <a:xfrm>
            <a:off x="10153822" y="3342506"/>
            <a:ext cx="0" cy="1459428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9E73A22F-B7F0-41F2-91F5-F563F3B514EC}"/>
              </a:ext>
            </a:extLst>
          </p:cNvPr>
          <p:cNvSpPr/>
          <p:nvPr/>
        </p:nvSpPr>
        <p:spPr>
          <a:xfrm>
            <a:off x="8209430" y="2857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91F89EAA-9A5E-4EF1-8306-A75280B919DD}"/>
              </a:ext>
            </a:extLst>
          </p:cNvPr>
          <p:cNvSpPr txBox="1"/>
          <p:nvPr/>
        </p:nvSpPr>
        <p:spPr>
          <a:xfrm>
            <a:off x="8368230" y="2895957"/>
            <a:ext cx="1550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</a:t>
            </a:r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D5CD8986-E516-42D2-B085-C34CD599EEAC}"/>
              </a:ext>
            </a:extLst>
          </p:cNvPr>
          <p:cNvSpPr/>
          <p:nvPr/>
        </p:nvSpPr>
        <p:spPr>
          <a:xfrm>
            <a:off x="85725" y="5037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9072571C-EAE0-439D-9DE0-E3CAF19AF1D1}"/>
              </a:ext>
            </a:extLst>
          </p:cNvPr>
          <p:cNvSpPr/>
          <p:nvPr/>
        </p:nvSpPr>
        <p:spPr>
          <a:xfrm>
            <a:off x="85724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1C3610F5-D14D-4B2E-B868-6B21D58578AE}"/>
              </a:ext>
            </a:extLst>
          </p:cNvPr>
          <p:cNvSpPr/>
          <p:nvPr/>
        </p:nvSpPr>
        <p:spPr>
          <a:xfrm>
            <a:off x="10167652" y="2857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EB1BE637-7587-405C-B208-25C772EFB0B5}"/>
              </a:ext>
            </a:extLst>
          </p:cNvPr>
          <p:cNvSpPr txBox="1"/>
          <p:nvPr/>
        </p:nvSpPr>
        <p:spPr>
          <a:xfrm>
            <a:off x="10278160" y="2902099"/>
            <a:ext cx="1696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de Atualização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0F739C90-67F2-409B-8F70-8C10944B2140}"/>
              </a:ext>
            </a:extLst>
          </p:cNvPr>
          <p:cNvSpPr/>
          <p:nvPr/>
        </p:nvSpPr>
        <p:spPr>
          <a:xfrm>
            <a:off x="638626" y="7032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2" name="Retângulo: Cantos Arredondados 131">
            <a:extLst>
              <a:ext uri="{FF2B5EF4-FFF2-40B4-BE49-F238E27FC236}">
                <a16:creationId xmlns:a16="http://schemas.microsoft.com/office/drawing/2014/main" id="{15BA7748-E9DF-4F95-8DCA-0F95592E0221}"/>
              </a:ext>
            </a:extLst>
          </p:cNvPr>
          <p:cNvSpPr/>
          <p:nvPr/>
        </p:nvSpPr>
        <p:spPr>
          <a:xfrm>
            <a:off x="83108" y="7032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261EE39D-ABB1-4BF6-816F-A9A3CAD6EC93}"/>
              </a:ext>
            </a:extLst>
          </p:cNvPr>
          <p:cNvSpPr/>
          <p:nvPr/>
        </p:nvSpPr>
        <p:spPr>
          <a:xfrm>
            <a:off x="83110" y="5469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6" name="Gráfico 135" descr="Seta circular">
            <a:extLst>
              <a:ext uri="{FF2B5EF4-FFF2-40B4-BE49-F238E27FC236}">
                <a16:creationId xmlns:a16="http://schemas.microsoft.com/office/drawing/2014/main" id="{E15BF13E-C7A2-4B93-97B2-CBE798A87A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44830" y="6550952"/>
            <a:ext cx="1401720" cy="1401720"/>
          </a:xfrm>
          <a:prstGeom prst="rect">
            <a:avLst/>
          </a:prstGeom>
        </p:spPr>
      </p:pic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A903EAEC-E849-4A36-AACA-071A62580EFF}"/>
              </a:ext>
            </a:extLst>
          </p:cNvPr>
          <p:cNvSpPr txBox="1"/>
          <p:nvPr/>
        </p:nvSpPr>
        <p:spPr>
          <a:xfrm>
            <a:off x="3171678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055BEF02-B316-4093-9031-BDFE7A3EF761}"/>
              </a:ext>
            </a:extLst>
          </p:cNvPr>
          <p:cNvSpPr txBox="1"/>
          <p:nvPr/>
        </p:nvSpPr>
        <p:spPr>
          <a:xfrm rot="16200000">
            <a:off x="-103978" y="7231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9EB64AE3-35D9-4EFC-9D61-B4D7040CD96E}"/>
              </a:ext>
            </a:extLst>
          </p:cNvPr>
          <p:cNvSpPr txBox="1"/>
          <p:nvPr/>
        </p:nvSpPr>
        <p:spPr>
          <a:xfrm rot="16200000">
            <a:off x="-190774" y="5818504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E9E1C9A3-232A-4B9E-A06E-D98D09943BF2}"/>
              </a:ext>
            </a:extLst>
          </p:cNvPr>
          <p:cNvSpPr/>
          <p:nvPr/>
        </p:nvSpPr>
        <p:spPr>
          <a:xfrm>
            <a:off x="83109" y="6486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157E3E6F-8747-4996-9843-C41F9695FD0A}"/>
              </a:ext>
            </a:extLst>
          </p:cNvPr>
          <p:cNvSpPr txBox="1"/>
          <p:nvPr/>
        </p:nvSpPr>
        <p:spPr>
          <a:xfrm rot="16200000">
            <a:off x="16236" y="6624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FC78D08-B21C-42B2-8839-690A6D7C7C13}"/>
              </a:ext>
            </a:extLst>
          </p:cNvPr>
          <p:cNvSpPr txBox="1"/>
          <p:nvPr/>
        </p:nvSpPr>
        <p:spPr>
          <a:xfrm>
            <a:off x="759999" y="7419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EAB6BE6B-D060-43B4-A4C2-05EB0A8045F4}"/>
              </a:ext>
            </a:extLst>
          </p:cNvPr>
          <p:cNvSpPr txBox="1"/>
          <p:nvPr/>
        </p:nvSpPr>
        <p:spPr>
          <a:xfrm>
            <a:off x="1516008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97" name="Gráfico 96" descr="Seta circular">
            <a:extLst>
              <a:ext uri="{FF2B5EF4-FFF2-40B4-BE49-F238E27FC236}">
                <a16:creationId xmlns:a16="http://schemas.microsoft.com/office/drawing/2014/main" id="{05956FD2-9D0B-4F17-B6EE-2CC9094D5E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44830" y="5394829"/>
            <a:ext cx="1401720" cy="1401720"/>
          </a:xfrm>
          <a:prstGeom prst="rect">
            <a:avLst/>
          </a:prstGeom>
        </p:spPr>
      </p:pic>
      <p:sp>
        <p:nvSpPr>
          <p:cNvPr id="98" name="CaixaDeTexto 97">
            <a:extLst>
              <a:ext uri="{FF2B5EF4-FFF2-40B4-BE49-F238E27FC236}">
                <a16:creationId xmlns:a16="http://schemas.microsoft.com/office/drawing/2014/main" id="{10048EF7-6B25-4FD8-B5A9-FF5BDA7439FA}"/>
              </a:ext>
            </a:extLst>
          </p:cNvPr>
          <p:cNvSpPr txBox="1"/>
          <p:nvPr/>
        </p:nvSpPr>
        <p:spPr>
          <a:xfrm>
            <a:off x="3141198" y="5394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AFCEE6EF-45EB-44C6-A8AA-49DE182AA3C5}"/>
              </a:ext>
            </a:extLst>
          </p:cNvPr>
          <p:cNvSpPr txBox="1"/>
          <p:nvPr/>
        </p:nvSpPr>
        <p:spPr>
          <a:xfrm>
            <a:off x="2191201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00" name="Forma Livre: Forma 99">
            <a:extLst>
              <a:ext uri="{FF2B5EF4-FFF2-40B4-BE49-F238E27FC236}">
                <a16:creationId xmlns:a16="http://schemas.microsoft.com/office/drawing/2014/main" id="{4D048BE4-9CDD-43A3-8199-9DEE93588395}"/>
              </a:ext>
            </a:extLst>
          </p:cNvPr>
          <p:cNvSpPr/>
          <p:nvPr/>
        </p:nvSpPr>
        <p:spPr>
          <a:xfrm>
            <a:off x="4111843" y="5037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1" name="Forma Livre: Forma 100">
            <a:extLst>
              <a:ext uri="{FF2B5EF4-FFF2-40B4-BE49-F238E27FC236}">
                <a16:creationId xmlns:a16="http://schemas.microsoft.com/office/drawing/2014/main" id="{EAE7F16D-6E43-4A95-AFA5-8E6485C008F5}"/>
              </a:ext>
            </a:extLst>
          </p:cNvPr>
          <p:cNvSpPr/>
          <p:nvPr/>
        </p:nvSpPr>
        <p:spPr>
          <a:xfrm>
            <a:off x="4111843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B357C87D-0FF9-41D6-849D-3A09D6980C84}"/>
              </a:ext>
            </a:extLst>
          </p:cNvPr>
          <p:cNvSpPr/>
          <p:nvPr/>
        </p:nvSpPr>
        <p:spPr>
          <a:xfrm>
            <a:off x="4664744" y="7032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F0D23FCD-6CCB-4AB9-8553-1DE6B58A7E71}"/>
              </a:ext>
            </a:extLst>
          </p:cNvPr>
          <p:cNvSpPr/>
          <p:nvPr/>
        </p:nvSpPr>
        <p:spPr>
          <a:xfrm>
            <a:off x="4113775" y="7032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F8390125-B5A3-4C03-BA11-6C388D11342A}"/>
              </a:ext>
            </a:extLst>
          </p:cNvPr>
          <p:cNvSpPr/>
          <p:nvPr/>
        </p:nvSpPr>
        <p:spPr>
          <a:xfrm>
            <a:off x="4113777" y="5469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5" name="Gráfico 104" descr="Seta circular">
            <a:extLst>
              <a:ext uri="{FF2B5EF4-FFF2-40B4-BE49-F238E27FC236}">
                <a16:creationId xmlns:a16="http://schemas.microsoft.com/office/drawing/2014/main" id="{A926DEE0-37E5-44B5-86FF-5B1A234235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70948" y="6550952"/>
            <a:ext cx="1401720" cy="1401720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19C7A1F9-3D92-4BFB-B009-0D2DE06AE7E6}"/>
              </a:ext>
            </a:extLst>
          </p:cNvPr>
          <p:cNvSpPr txBox="1"/>
          <p:nvPr/>
        </p:nvSpPr>
        <p:spPr>
          <a:xfrm>
            <a:off x="7197796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0BC802C9-DA3C-415E-A610-E3D75240E866}"/>
              </a:ext>
            </a:extLst>
          </p:cNvPr>
          <p:cNvSpPr txBox="1"/>
          <p:nvPr/>
        </p:nvSpPr>
        <p:spPr>
          <a:xfrm rot="16200000">
            <a:off x="3926689" y="7231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AB64BE5B-B9BC-41FA-8E4A-76BEAFF749A8}"/>
              </a:ext>
            </a:extLst>
          </p:cNvPr>
          <p:cNvSpPr txBox="1"/>
          <p:nvPr/>
        </p:nvSpPr>
        <p:spPr>
          <a:xfrm rot="16200000">
            <a:off x="3839196" y="5827586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111F86F5-39B0-48F0-AF76-EA58A585158E}"/>
              </a:ext>
            </a:extLst>
          </p:cNvPr>
          <p:cNvSpPr/>
          <p:nvPr/>
        </p:nvSpPr>
        <p:spPr>
          <a:xfrm>
            <a:off x="4113776" y="6486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DFEE2CB3-7996-45BE-8499-57F42DF2E311}"/>
              </a:ext>
            </a:extLst>
          </p:cNvPr>
          <p:cNvSpPr txBox="1"/>
          <p:nvPr/>
        </p:nvSpPr>
        <p:spPr>
          <a:xfrm rot="16200000">
            <a:off x="4046903" y="6624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4DD56084-9FD4-46B2-975F-F2EC25C7941A}"/>
              </a:ext>
            </a:extLst>
          </p:cNvPr>
          <p:cNvSpPr txBox="1"/>
          <p:nvPr/>
        </p:nvSpPr>
        <p:spPr>
          <a:xfrm>
            <a:off x="4786117" y="7419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6B013859-9807-46CB-9760-CBAE0B7D5D0D}"/>
              </a:ext>
            </a:extLst>
          </p:cNvPr>
          <p:cNvSpPr txBox="1"/>
          <p:nvPr/>
        </p:nvSpPr>
        <p:spPr>
          <a:xfrm>
            <a:off x="5542126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13" name="Gráfico 112" descr="Seta circular">
            <a:extLst>
              <a:ext uri="{FF2B5EF4-FFF2-40B4-BE49-F238E27FC236}">
                <a16:creationId xmlns:a16="http://schemas.microsoft.com/office/drawing/2014/main" id="{2F93EE24-4BC6-42F7-8DE6-1E5F0069A3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70948" y="5394829"/>
            <a:ext cx="1401720" cy="1401720"/>
          </a:xfrm>
          <a:prstGeom prst="rect">
            <a:avLst/>
          </a:prstGeom>
        </p:spPr>
      </p:pic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C1A5F684-5FD7-48A4-B74F-67F18B7967C1}"/>
              </a:ext>
            </a:extLst>
          </p:cNvPr>
          <p:cNvSpPr txBox="1"/>
          <p:nvPr/>
        </p:nvSpPr>
        <p:spPr>
          <a:xfrm>
            <a:off x="7167316" y="5394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97547756-7DA3-4886-8810-9EB00DC4F20B}"/>
              </a:ext>
            </a:extLst>
          </p:cNvPr>
          <p:cNvSpPr txBox="1"/>
          <p:nvPr/>
        </p:nvSpPr>
        <p:spPr>
          <a:xfrm>
            <a:off x="6217319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16" name="Forma Livre: Forma 115">
            <a:extLst>
              <a:ext uri="{FF2B5EF4-FFF2-40B4-BE49-F238E27FC236}">
                <a16:creationId xmlns:a16="http://schemas.microsoft.com/office/drawing/2014/main" id="{8AF439DF-1BC4-4835-ABD7-B86BBFD860E0}"/>
              </a:ext>
            </a:extLst>
          </p:cNvPr>
          <p:cNvSpPr/>
          <p:nvPr/>
        </p:nvSpPr>
        <p:spPr>
          <a:xfrm>
            <a:off x="8150773" y="5032555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7" name="Forma Livre: Forma 116">
            <a:extLst>
              <a:ext uri="{FF2B5EF4-FFF2-40B4-BE49-F238E27FC236}">
                <a16:creationId xmlns:a16="http://schemas.microsoft.com/office/drawing/2014/main" id="{2F0E13D7-CF4D-4072-AF68-FB77AAE62C49}"/>
              </a:ext>
            </a:extLst>
          </p:cNvPr>
          <p:cNvSpPr/>
          <p:nvPr/>
        </p:nvSpPr>
        <p:spPr>
          <a:xfrm>
            <a:off x="8150773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95331C35-E1FE-4AC5-9554-8DEB992B0F19}"/>
              </a:ext>
            </a:extLst>
          </p:cNvPr>
          <p:cNvSpPr/>
          <p:nvPr/>
        </p:nvSpPr>
        <p:spPr>
          <a:xfrm>
            <a:off x="8703674" y="7027748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Retângulo: Cantos Arredondados 118">
            <a:extLst>
              <a:ext uri="{FF2B5EF4-FFF2-40B4-BE49-F238E27FC236}">
                <a16:creationId xmlns:a16="http://schemas.microsoft.com/office/drawing/2014/main" id="{2B4AADB8-9CB2-4419-A7ED-EED59F757527}"/>
              </a:ext>
            </a:extLst>
          </p:cNvPr>
          <p:cNvSpPr/>
          <p:nvPr/>
        </p:nvSpPr>
        <p:spPr>
          <a:xfrm>
            <a:off x="8149605" y="7026663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Retângulo: Cantos Arredondados 119">
            <a:extLst>
              <a:ext uri="{FF2B5EF4-FFF2-40B4-BE49-F238E27FC236}">
                <a16:creationId xmlns:a16="http://schemas.microsoft.com/office/drawing/2014/main" id="{992CCA09-14DC-42B1-AD17-4F6918F0E4BB}"/>
              </a:ext>
            </a:extLst>
          </p:cNvPr>
          <p:cNvSpPr/>
          <p:nvPr/>
        </p:nvSpPr>
        <p:spPr>
          <a:xfrm>
            <a:off x="8149607" y="5464203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1" name="Gráfico 120" descr="Seta circular">
            <a:extLst>
              <a:ext uri="{FF2B5EF4-FFF2-40B4-BE49-F238E27FC236}">
                <a16:creationId xmlns:a16="http://schemas.microsoft.com/office/drawing/2014/main" id="{C50FA3AA-CEE6-4052-9382-BBB073DE86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09878" y="6546501"/>
            <a:ext cx="1401720" cy="1401720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0CE5EE28-C217-4BA8-B33E-66EEC0AF3D7B}"/>
              </a:ext>
            </a:extLst>
          </p:cNvPr>
          <p:cNvSpPr txBox="1"/>
          <p:nvPr/>
        </p:nvSpPr>
        <p:spPr>
          <a:xfrm>
            <a:off x="11236726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ECF2704F-5A61-4388-BCD0-8876B99EC375}"/>
              </a:ext>
            </a:extLst>
          </p:cNvPr>
          <p:cNvSpPr txBox="1"/>
          <p:nvPr/>
        </p:nvSpPr>
        <p:spPr>
          <a:xfrm rot="16200000">
            <a:off x="7962519" y="7225794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C5D15A93-1A1C-467F-BC3E-401A947BB09E}"/>
              </a:ext>
            </a:extLst>
          </p:cNvPr>
          <p:cNvSpPr txBox="1"/>
          <p:nvPr/>
        </p:nvSpPr>
        <p:spPr>
          <a:xfrm rot="16200000">
            <a:off x="7882668" y="5823505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25" name="Retângulo: Cantos Arredondados 124">
            <a:extLst>
              <a:ext uri="{FF2B5EF4-FFF2-40B4-BE49-F238E27FC236}">
                <a16:creationId xmlns:a16="http://schemas.microsoft.com/office/drawing/2014/main" id="{D8C172AC-570F-4033-AF9B-9E123C8127FE}"/>
              </a:ext>
            </a:extLst>
          </p:cNvPr>
          <p:cNvSpPr/>
          <p:nvPr/>
        </p:nvSpPr>
        <p:spPr>
          <a:xfrm>
            <a:off x="8149606" y="6480570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3F07F949-8A50-4CB0-B2CF-4A4EF56C33A6}"/>
              </a:ext>
            </a:extLst>
          </p:cNvPr>
          <p:cNvSpPr txBox="1"/>
          <p:nvPr/>
        </p:nvSpPr>
        <p:spPr>
          <a:xfrm rot="16200000">
            <a:off x="8082733" y="6618812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BE177A1D-52E4-4912-ACF6-2C9FB74BEEB7}"/>
              </a:ext>
            </a:extLst>
          </p:cNvPr>
          <p:cNvSpPr txBox="1"/>
          <p:nvPr/>
        </p:nvSpPr>
        <p:spPr>
          <a:xfrm>
            <a:off x="8825047" y="7414699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55CF9F8C-78F9-4868-8D97-C07F194B5D1B}"/>
              </a:ext>
            </a:extLst>
          </p:cNvPr>
          <p:cNvSpPr txBox="1"/>
          <p:nvPr/>
        </p:nvSpPr>
        <p:spPr>
          <a:xfrm>
            <a:off x="9581056" y="7414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34" name="Gráfico 133" descr="Seta circular">
            <a:extLst>
              <a:ext uri="{FF2B5EF4-FFF2-40B4-BE49-F238E27FC236}">
                <a16:creationId xmlns:a16="http://schemas.microsoft.com/office/drawing/2014/main" id="{C7000E78-5635-4779-9B9C-7123D48C64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09878" y="5390378"/>
            <a:ext cx="1401720" cy="1401720"/>
          </a:xfrm>
          <a:prstGeom prst="rect">
            <a:avLst/>
          </a:prstGeom>
        </p:spPr>
      </p:pic>
      <p:sp>
        <p:nvSpPr>
          <p:cNvPr id="140" name="CaixaDeTexto 139">
            <a:extLst>
              <a:ext uri="{FF2B5EF4-FFF2-40B4-BE49-F238E27FC236}">
                <a16:creationId xmlns:a16="http://schemas.microsoft.com/office/drawing/2014/main" id="{3917896E-1424-48AD-AD66-A683FFBB5C8E}"/>
              </a:ext>
            </a:extLst>
          </p:cNvPr>
          <p:cNvSpPr txBox="1"/>
          <p:nvPr/>
        </p:nvSpPr>
        <p:spPr>
          <a:xfrm>
            <a:off x="11206246" y="5390377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7B1E6963-121F-4182-BEEB-B242D6A13E79}"/>
              </a:ext>
            </a:extLst>
          </p:cNvPr>
          <p:cNvSpPr txBox="1"/>
          <p:nvPr/>
        </p:nvSpPr>
        <p:spPr>
          <a:xfrm>
            <a:off x="10256249" y="7414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9431DA06-8A57-4DD3-9EE3-7072A14A3465}"/>
              </a:ext>
            </a:extLst>
          </p:cNvPr>
          <p:cNvSpPr txBox="1"/>
          <p:nvPr/>
        </p:nvSpPr>
        <p:spPr>
          <a:xfrm>
            <a:off x="575801" y="5090038"/>
            <a:ext cx="3485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8B56486-C922-4F63-9A24-71E84EB358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5080665"/>
            <a:ext cx="264294" cy="264294"/>
          </a:xfrm>
          <a:prstGeom prst="rect">
            <a:avLst/>
          </a:prstGeom>
        </p:spPr>
      </p:pic>
      <p:sp>
        <p:nvSpPr>
          <p:cNvPr id="143" name="CaixaDeTexto 142">
            <a:extLst>
              <a:ext uri="{FF2B5EF4-FFF2-40B4-BE49-F238E27FC236}">
                <a16:creationId xmlns:a16="http://schemas.microsoft.com/office/drawing/2014/main" id="{D80326AD-DCEC-47B1-89F7-BFF90A73D496}"/>
              </a:ext>
            </a:extLst>
          </p:cNvPr>
          <p:cNvSpPr txBox="1"/>
          <p:nvPr/>
        </p:nvSpPr>
        <p:spPr>
          <a:xfrm>
            <a:off x="4592087" y="5085352"/>
            <a:ext cx="3492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02</a:t>
            </a:r>
          </a:p>
        </p:txBody>
      </p:sp>
      <p:pic>
        <p:nvPicPr>
          <p:cNvPr id="174" name="Imagem 173">
            <a:extLst>
              <a:ext uri="{FF2B5EF4-FFF2-40B4-BE49-F238E27FC236}">
                <a16:creationId xmlns:a16="http://schemas.microsoft.com/office/drawing/2014/main" id="{327033A4-2AFB-4EDE-B36E-D91D517750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423" y="5075979"/>
            <a:ext cx="264294" cy="264294"/>
          </a:xfrm>
          <a:prstGeom prst="rect">
            <a:avLst/>
          </a:prstGeom>
        </p:spPr>
      </p:pic>
      <p:sp>
        <p:nvSpPr>
          <p:cNvPr id="175" name="CaixaDeTexto 174">
            <a:extLst>
              <a:ext uri="{FF2B5EF4-FFF2-40B4-BE49-F238E27FC236}">
                <a16:creationId xmlns:a16="http://schemas.microsoft.com/office/drawing/2014/main" id="{869304C9-BBE1-4A17-B562-8B5277569446}"/>
              </a:ext>
            </a:extLst>
          </p:cNvPr>
          <p:cNvSpPr txBox="1"/>
          <p:nvPr/>
        </p:nvSpPr>
        <p:spPr>
          <a:xfrm>
            <a:off x="8645953" y="5085352"/>
            <a:ext cx="3469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03</a:t>
            </a:r>
          </a:p>
        </p:txBody>
      </p:sp>
      <p:pic>
        <p:nvPicPr>
          <p:cNvPr id="176" name="Imagem 175">
            <a:extLst>
              <a:ext uri="{FF2B5EF4-FFF2-40B4-BE49-F238E27FC236}">
                <a16:creationId xmlns:a16="http://schemas.microsoft.com/office/drawing/2014/main" id="{FED871C4-B479-4A7B-972E-146F1F4B8C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289" y="5075979"/>
            <a:ext cx="264294" cy="264294"/>
          </a:xfrm>
          <a:prstGeom prst="rect">
            <a:avLst/>
          </a:prstGeom>
        </p:spPr>
      </p:pic>
      <p:cxnSp>
        <p:nvCxnSpPr>
          <p:cNvPr id="177" name="Conector reto 176">
            <a:extLst>
              <a:ext uri="{FF2B5EF4-FFF2-40B4-BE49-F238E27FC236}">
                <a16:creationId xmlns:a16="http://schemas.microsoft.com/office/drawing/2014/main" id="{DC6D6B1A-0B1D-4E96-9330-1C22FEAB72B2}"/>
              </a:ext>
            </a:extLst>
          </p:cNvPr>
          <p:cNvCxnSpPr>
            <a:cxnSpLocks/>
          </p:cNvCxnSpPr>
          <p:nvPr/>
        </p:nvCxnSpPr>
        <p:spPr>
          <a:xfrm>
            <a:off x="83107" y="10428034"/>
            <a:ext cx="12031985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C39FA177-7B3D-42E6-838A-4594BDF1AC5F}"/>
              </a:ext>
            </a:extLst>
          </p:cNvPr>
          <p:cNvSpPr txBox="1"/>
          <p:nvPr/>
        </p:nvSpPr>
        <p:spPr>
          <a:xfrm>
            <a:off x="3278321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5" name="CaixaDeTexto 134">
            <a:extLst>
              <a:ext uri="{FF2B5EF4-FFF2-40B4-BE49-F238E27FC236}">
                <a16:creationId xmlns:a16="http://schemas.microsoft.com/office/drawing/2014/main" id="{E56D0EB3-752D-4CE2-A615-C4FC140CAFDE}"/>
              </a:ext>
            </a:extLst>
          </p:cNvPr>
          <p:cNvSpPr txBox="1"/>
          <p:nvPr/>
        </p:nvSpPr>
        <p:spPr>
          <a:xfrm>
            <a:off x="138562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4" name="CaixaDeTexto 143">
            <a:extLst>
              <a:ext uri="{FF2B5EF4-FFF2-40B4-BE49-F238E27FC236}">
                <a16:creationId xmlns:a16="http://schemas.microsoft.com/office/drawing/2014/main" id="{CBC5B19D-71B8-4A35-9B8A-7FEADF2FEF05}"/>
              </a:ext>
            </a:extLst>
          </p:cNvPr>
          <p:cNvSpPr txBox="1"/>
          <p:nvPr/>
        </p:nvSpPr>
        <p:spPr>
          <a:xfrm>
            <a:off x="7328532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45" name="CaixaDeTexto 144">
            <a:extLst>
              <a:ext uri="{FF2B5EF4-FFF2-40B4-BE49-F238E27FC236}">
                <a16:creationId xmlns:a16="http://schemas.microsoft.com/office/drawing/2014/main" id="{0E1E5FEA-EA40-4782-940D-37613459B4CE}"/>
              </a:ext>
            </a:extLst>
          </p:cNvPr>
          <p:cNvSpPr txBox="1"/>
          <p:nvPr/>
        </p:nvSpPr>
        <p:spPr>
          <a:xfrm>
            <a:off x="4188773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6" name="CaixaDeTexto 145">
            <a:extLst>
              <a:ext uri="{FF2B5EF4-FFF2-40B4-BE49-F238E27FC236}">
                <a16:creationId xmlns:a16="http://schemas.microsoft.com/office/drawing/2014/main" id="{9EA77573-AB09-45C8-9723-15FB479D0232}"/>
              </a:ext>
            </a:extLst>
          </p:cNvPr>
          <p:cNvSpPr txBox="1"/>
          <p:nvPr/>
        </p:nvSpPr>
        <p:spPr>
          <a:xfrm>
            <a:off x="11365423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47" name="CaixaDeTexto 146">
            <a:extLst>
              <a:ext uri="{FF2B5EF4-FFF2-40B4-BE49-F238E27FC236}">
                <a16:creationId xmlns:a16="http://schemas.microsoft.com/office/drawing/2014/main" id="{FABEC7FC-EFD5-43DE-B3F7-B9D6A32F78B8}"/>
              </a:ext>
            </a:extLst>
          </p:cNvPr>
          <p:cNvSpPr txBox="1"/>
          <p:nvPr/>
        </p:nvSpPr>
        <p:spPr>
          <a:xfrm>
            <a:off x="8225664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8" name="Retângulo: Cantos Arredondados 147">
            <a:extLst>
              <a:ext uri="{FF2B5EF4-FFF2-40B4-BE49-F238E27FC236}">
                <a16:creationId xmlns:a16="http://schemas.microsoft.com/office/drawing/2014/main" id="{44BCE5E7-E7FA-4A8B-B360-F2EB61CA9F6C}"/>
              </a:ext>
            </a:extLst>
          </p:cNvPr>
          <p:cNvSpPr/>
          <p:nvPr/>
        </p:nvSpPr>
        <p:spPr>
          <a:xfrm>
            <a:off x="83107" y="895240"/>
            <a:ext cx="12031985" cy="439793"/>
          </a:xfrm>
          <a:prstGeom prst="roundRect">
            <a:avLst>
              <a:gd name="adj" fmla="val 7971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49" name="CaixaDeTexto 148">
            <a:extLst>
              <a:ext uri="{FF2B5EF4-FFF2-40B4-BE49-F238E27FC236}">
                <a16:creationId xmlns:a16="http://schemas.microsoft.com/office/drawing/2014/main" id="{DE289A1C-356A-41B3-AE04-5B5F1FC96C83}"/>
              </a:ext>
            </a:extLst>
          </p:cNvPr>
          <p:cNvSpPr txBox="1"/>
          <p:nvPr/>
        </p:nvSpPr>
        <p:spPr>
          <a:xfrm>
            <a:off x="5249224" y="2469080"/>
            <a:ext cx="2844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Análise:</a:t>
            </a:r>
          </a:p>
        </p:txBody>
      </p:sp>
      <p:cxnSp>
        <p:nvCxnSpPr>
          <p:cNvPr id="150" name="Conector reto 149">
            <a:extLst>
              <a:ext uri="{FF2B5EF4-FFF2-40B4-BE49-F238E27FC236}">
                <a16:creationId xmlns:a16="http://schemas.microsoft.com/office/drawing/2014/main" id="{57489DB7-A5F5-4794-8B74-133C5CE89431}"/>
              </a:ext>
            </a:extLst>
          </p:cNvPr>
          <p:cNvCxnSpPr>
            <a:cxnSpLocks/>
          </p:cNvCxnSpPr>
          <p:nvPr/>
        </p:nvCxnSpPr>
        <p:spPr>
          <a:xfrm>
            <a:off x="45597" y="13150914"/>
            <a:ext cx="12031985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Forma Livre: Forma 153">
            <a:extLst>
              <a:ext uri="{FF2B5EF4-FFF2-40B4-BE49-F238E27FC236}">
                <a16:creationId xmlns:a16="http://schemas.microsoft.com/office/drawing/2014/main" id="{F668B0FF-4E22-44A6-B092-F6E2A0A4A481}"/>
              </a:ext>
            </a:extLst>
          </p:cNvPr>
          <p:cNvSpPr/>
          <p:nvPr/>
        </p:nvSpPr>
        <p:spPr>
          <a:xfrm>
            <a:off x="4117886" y="10528033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55" name="Forma Livre: Forma 154">
            <a:extLst>
              <a:ext uri="{FF2B5EF4-FFF2-40B4-BE49-F238E27FC236}">
                <a16:creationId xmlns:a16="http://schemas.microsoft.com/office/drawing/2014/main" id="{DA809D35-6D67-4A27-A6CB-4FE2EA2ECEA6}"/>
              </a:ext>
            </a:extLst>
          </p:cNvPr>
          <p:cNvSpPr/>
          <p:nvPr/>
        </p:nvSpPr>
        <p:spPr>
          <a:xfrm>
            <a:off x="4117886" y="10895342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6" name="CaixaDeTexto 165">
            <a:extLst>
              <a:ext uri="{FF2B5EF4-FFF2-40B4-BE49-F238E27FC236}">
                <a16:creationId xmlns:a16="http://schemas.microsoft.com/office/drawing/2014/main" id="{24E969AD-AF6F-406C-89CF-E90C49AA8A9E}"/>
              </a:ext>
            </a:extLst>
          </p:cNvPr>
          <p:cNvSpPr txBox="1"/>
          <p:nvPr/>
        </p:nvSpPr>
        <p:spPr>
          <a:xfrm>
            <a:off x="4132356" y="10554500"/>
            <a:ext cx="4040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Análise de Transações entre Macro01 e Macro02:</a:t>
            </a:r>
          </a:p>
        </p:txBody>
      </p:sp>
      <p:sp>
        <p:nvSpPr>
          <p:cNvPr id="170" name="CaixaDeTexto 169">
            <a:extLst>
              <a:ext uri="{FF2B5EF4-FFF2-40B4-BE49-F238E27FC236}">
                <a16:creationId xmlns:a16="http://schemas.microsoft.com/office/drawing/2014/main" id="{9084B43E-2C51-4AA4-B4F2-8C655C4AD5FC}"/>
              </a:ext>
            </a:extLst>
          </p:cNvPr>
          <p:cNvSpPr txBox="1"/>
          <p:nvPr/>
        </p:nvSpPr>
        <p:spPr>
          <a:xfrm>
            <a:off x="9233094" y="10565401"/>
            <a:ext cx="2844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Análise: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6B937424-2CB0-406C-9774-A6A69FEE052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4" t="6354" r="19608" b="-368"/>
          <a:stretch/>
        </p:blipFill>
        <p:spPr>
          <a:xfrm>
            <a:off x="57875" y="10967888"/>
            <a:ext cx="1303592" cy="20861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6DF9FFE-4A57-4A6B-888A-E14546301C8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0" t="25042" r="20066" b="2171"/>
          <a:stretch/>
        </p:blipFill>
        <p:spPr>
          <a:xfrm>
            <a:off x="2744830" y="10967887"/>
            <a:ext cx="1300722" cy="20751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71116911-34B9-40F7-96FB-2E3DD337676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9" t="18513" r="14538" b="7314"/>
          <a:stretch/>
        </p:blipFill>
        <p:spPr>
          <a:xfrm>
            <a:off x="1405477" y="10967887"/>
            <a:ext cx="1307340" cy="20751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0" name="Retângulo: Cantos Arredondados 159">
            <a:extLst>
              <a:ext uri="{FF2B5EF4-FFF2-40B4-BE49-F238E27FC236}">
                <a16:creationId xmlns:a16="http://schemas.microsoft.com/office/drawing/2014/main" id="{BD97922C-4991-42BF-92B3-0D1F0B881CDC}"/>
              </a:ext>
            </a:extLst>
          </p:cNvPr>
          <p:cNvSpPr/>
          <p:nvPr/>
        </p:nvSpPr>
        <p:spPr>
          <a:xfrm>
            <a:off x="57874" y="10526592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63" name="CaixaDeTexto 162">
            <a:extLst>
              <a:ext uri="{FF2B5EF4-FFF2-40B4-BE49-F238E27FC236}">
                <a16:creationId xmlns:a16="http://schemas.microsoft.com/office/drawing/2014/main" id="{BBA3E4AB-7C44-48C7-8D9A-66AD92C09603}"/>
              </a:ext>
            </a:extLst>
          </p:cNvPr>
          <p:cNvSpPr txBox="1"/>
          <p:nvPr/>
        </p:nvSpPr>
        <p:spPr>
          <a:xfrm>
            <a:off x="37344" y="10580800"/>
            <a:ext cx="12748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Principal</a:t>
            </a:r>
          </a:p>
        </p:txBody>
      </p:sp>
      <p:sp>
        <p:nvSpPr>
          <p:cNvPr id="188" name="Retângulo: Cantos Arredondados 187">
            <a:extLst>
              <a:ext uri="{FF2B5EF4-FFF2-40B4-BE49-F238E27FC236}">
                <a16:creationId xmlns:a16="http://schemas.microsoft.com/office/drawing/2014/main" id="{88D0AB58-31B5-46B4-B1F3-9041BF5C1F89}"/>
              </a:ext>
            </a:extLst>
          </p:cNvPr>
          <p:cNvSpPr/>
          <p:nvPr/>
        </p:nvSpPr>
        <p:spPr>
          <a:xfrm>
            <a:off x="2736579" y="10526592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89" name="CaixaDeTexto 188">
            <a:extLst>
              <a:ext uri="{FF2B5EF4-FFF2-40B4-BE49-F238E27FC236}">
                <a16:creationId xmlns:a16="http://schemas.microsoft.com/office/drawing/2014/main" id="{43E7D293-43A1-440E-8C51-D9C315963814}"/>
              </a:ext>
            </a:extLst>
          </p:cNvPr>
          <p:cNvSpPr txBox="1"/>
          <p:nvPr/>
        </p:nvSpPr>
        <p:spPr>
          <a:xfrm>
            <a:off x="2716984" y="10580800"/>
            <a:ext cx="13025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02</a:t>
            </a:r>
          </a:p>
        </p:txBody>
      </p:sp>
      <p:sp>
        <p:nvSpPr>
          <p:cNvPr id="192" name="Retângulo: Cantos Arredondados 191">
            <a:extLst>
              <a:ext uri="{FF2B5EF4-FFF2-40B4-BE49-F238E27FC236}">
                <a16:creationId xmlns:a16="http://schemas.microsoft.com/office/drawing/2014/main" id="{7D4E32C7-2B25-4BD0-AE2D-4E22916E9DA4}"/>
              </a:ext>
            </a:extLst>
          </p:cNvPr>
          <p:cNvSpPr/>
          <p:nvPr/>
        </p:nvSpPr>
        <p:spPr>
          <a:xfrm>
            <a:off x="1397226" y="10526592"/>
            <a:ext cx="1313003" cy="364228"/>
          </a:xfrm>
          <a:prstGeom prst="roundRect">
            <a:avLst>
              <a:gd name="adj" fmla="val 10105"/>
            </a:avLst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93" name="CaixaDeTexto 192">
            <a:extLst>
              <a:ext uri="{FF2B5EF4-FFF2-40B4-BE49-F238E27FC236}">
                <a16:creationId xmlns:a16="http://schemas.microsoft.com/office/drawing/2014/main" id="{708FCEC2-D0EF-433A-B52C-2610D66E8B9E}"/>
              </a:ext>
            </a:extLst>
          </p:cNvPr>
          <p:cNvSpPr txBox="1"/>
          <p:nvPr/>
        </p:nvSpPr>
        <p:spPr>
          <a:xfrm>
            <a:off x="1406073" y="10580800"/>
            <a:ext cx="1274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01</a:t>
            </a:r>
          </a:p>
        </p:txBody>
      </p:sp>
    </p:spTree>
    <p:extLst>
      <p:ext uri="{BB962C8B-B14F-4D97-AF65-F5344CB8AC3E}">
        <p14:creationId xmlns:p14="http://schemas.microsoft.com/office/powerpoint/2010/main" val="1219209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2BBCD3-28BB-4159-B7AB-2AE3B9AD0839}"/>
              </a:ext>
            </a:extLst>
          </p:cNvPr>
          <p:cNvSpPr/>
          <p:nvPr/>
        </p:nvSpPr>
        <p:spPr>
          <a:xfrm>
            <a:off x="0" y="31736"/>
            <a:ext cx="12192000" cy="21599525"/>
          </a:xfrm>
          <a:prstGeom prst="rect">
            <a:avLst/>
          </a:prstGeom>
          <a:solidFill>
            <a:srgbClr val="0D122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2CCC4B-8E46-4C53-9C8C-F539E9F25510}"/>
              </a:ext>
            </a:extLst>
          </p:cNvPr>
          <p:cNvSpPr txBox="1"/>
          <p:nvPr/>
        </p:nvSpPr>
        <p:spPr>
          <a:xfrm>
            <a:off x="858832" y="56220"/>
            <a:ext cx="745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Macro Assunto 01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BE1310-5803-4773-BDD2-03D78D89E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008F0F8-5CB2-41BD-BE82-1560D97C040D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Analítica de Transações nos Canais Itaú</a:t>
            </a:r>
          </a:p>
        </p:txBody>
      </p:sp>
      <p:pic>
        <p:nvPicPr>
          <p:cNvPr id="1026" name="Picture 2" descr="Logo Banco Itaú – Logos PNG">
            <a:extLst>
              <a:ext uri="{FF2B5EF4-FFF2-40B4-BE49-F238E27FC236}">
                <a16:creationId xmlns:a16="http://schemas.microsoft.com/office/drawing/2014/main" id="{5AD73AA6-6157-4F26-BA1E-0904327AA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29E05F2-7F0D-4A6F-A7AA-C19ACF0DB976}"/>
              </a:ext>
            </a:extLst>
          </p:cNvPr>
          <p:cNvCxnSpPr>
            <a:cxnSpLocks/>
          </p:cNvCxnSpPr>
          <p:nvPr/>
        </p:nvCxnSpPr>
        <p:spPr>
          <a:xfrm>
            <a:off x="0" y="813190"/>
            <a:ext cx="12192000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5C0A600-E8E7-4801-A1C9-B9D4FCDC6A58}"/>
              </a:ext>
            </a:extLst>
          </p:cNvPr>
          <p:cNvSpPr/>
          <p:nvPr/>
        </p:nvSpPr>
        <p:spPr>
          <a:xfrm>
            <a:off x="1793270" y="1431830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644BD20-84C5-4A52-BE16-4212C5761C1C}"/>
              </a:ext>
            </a:extLst>
          </p:cNvPr>
          <p:cNvSpPr txBox="1"/>
          <p:nvPr/>
        </p:nvSpPr>
        <p:spPr>
          <a:xfrm>
            <a:off x="2225706" y="1995009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29826AD-C164-4626-BC6D-DFD444425401}"/>
              </a:ext>
            </a:extLst>
          </p:cNvPr>
          <p:cNvCxnSpPr>
            <a:cxnSpLocks/>
          </p:cNvCxnSpPr>
          <p:nvPr/>
        </p:nvCxnSpPr>
        <p:spPr>
          <a:xfrm>
            <a:off x="4035456" y="1494839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4703743-72AD-4C61-8E0A-DF8AD3A4554A}"/>
              </a:ext>
            </a:extLst>
          </p:cNvPr>
          <p:cNvSpPr/>
          <p:nvPr/>
        </p:nvSpPr>
        <p:spPr>
          <a:xfrm>
            <a:off x="85724" y="1448832"/>
            <a:ext cx="1622514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7A0C44F-F172-41F5-BD3A-DE00EC82E1E8}"/>
              </a:ext>
            </a:extLst>
          </p:cNvPr>
          <p:cNvSpPr txBox="1"/>
          <p:nvPr/>
        </p:nvSpPr>
        <p:spPr>
          <a:xfrm>
            <a:off x="37595" y="1925759"/>
            <a:ext cx="16706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 indicador ao lado para filtrar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5B0AA31-BD72-4451-8A65-FD2E171304A9}"/>
              </a:ext>
            </a:extLst>
          </p:cNvPr>
          <p:cNvSpPr txBox="1"/>
          <p:nvPr/>
        </p:nvSpPr>
        <p:spPr>
          <a:xfrm>
            <a:off x="4081176" y="1406439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FF06F69-7C6A-4653-8F10-E8AE29D581AD}"/>
              </a:ext>
            </a:extLst>
          </p:cNvPr>
          <p:cNvSpPr txBox="1"/>
          <p:nvPr/>
        </p:nvSpPr>
        <p:spPr>
          <a:xfrm>
            <a:off x="4568206" y="1400974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1B580845-0D95-467D-B5C9-5B1412AEE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019" y="1562184"/>
            <a:ext cx="528526" cy="528526"/>
          </a:xfrm>
          <a:prstGeom prst="rect">
            <a:avLst/>
          </a:prstGeom>
        </p:spPr>
      </p:pic>
      <p:pic>
        <p:nvPicPr>
          <p:cNvPr id="35" name="Gráfico 34" descr="Reproduzir">
            <a:extLst>
              <a:ext uri="{FF2B5EF4-FFF2-40B4-BE49-F238E27FC236}">
                <a16:creationId xmlns:a16="http://schemas.microsoft.com/office/drawing/2014/main" id="{C5E1D9E2-37AF-459A-9874-35A39469A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4210170" y="1611790"/>
            <a:ext cx="247545" cy="247545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A8E159D1-EA12-427F-8281-7E164A1EE9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870" y="14531052"/>
            <a:ext cx="3276600" cy="2200275"/>
          </a:xfrm>
          <a:prstGeom prst="rect">
            <a:avLst/>
          </a:prstGeom>
        </p:spPr>
      </p:pic>
      <p:pic>
        <p:nvPicPr>
          <p:cNvPr id="39" name="Gráfico 38" descr="Reproduzir">
            <a:extLst>
              <a:ext uri="{FF2B5EF4-FFF2-40B4-BE49-F238E27FC236}">
                <a16:creationId xmlns:a16="http://schemas.microsoft.com/office/drawing/2014/main" id="{CC98CC96-69B2-49E9-8BD2-971EACC720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4740212" y="1606344"/>
            <a:ext cx="247545" cy="247545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FF90B76D-4CDB-4F96-8BAE-31F39322452B}"/>
              </a:ext>
            </a:extLst>
          </p:cNvPr>
          <p:cNvSpPr/>
          <p:nvPr/>
        </p:nvSpPr>
        <p:spPr>
          <a:xfrm>
            <a:off x="5266083" y="1431830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429BD78-A02A-439B-B2F7-E1249F0EB646}"/>
              </a:ext>
            </a:extLst>
          </p:cNvPr>
          <p:cNvSpPr txBox="1"/>
          <p:nvPr/>
        </p:nvSpPr>
        <p:spPr>
          <a:xfrm>
            <a:off x="5698519" y="1995009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0C5F60CA-5315-44FE-AC24-846785FE8D2D}"/>
              </a:ext>
            </a:extLst>
          </p:cNvPr>
          <p:cNvCxnSpPr>
            <a:cxnSpLocks/>
          </p:cNvCxnSpPr>
          <p:nvPr/>
        </p:nvCxnSpPr>
        <p:spPr>
          <a:xfrm>
            <a:off x="7508269" y="1494839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4023A40-1534-4F30-A719-74512ACFEDC0}"/>
              </a:ext>
            </a:extLst>
          </p:cNvPr>
          <p:cNvSpPr txBox="1"/>
          <p:nvPr/>
        </p:nvSpPr>
        <p:spPr>
          <a:xfrm>
            <a:off x="7553989" y="1406439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F797499-6268-437A-BB39-71A3D08C73D6}"/>
              </a:ext>
            </a:extLst>
          </p:cNvPr>
          <p:cNvSpPr txBox="1"/>
          <p:nvPr/>
        </p:nvSpPr>
        <p:spPr>
          <a:xfrm>
            <a:off x="8041019" y="1400974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33CBAF2E-FEBB-4BBE-B97C-3066EAE69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832" y="1562184"/>
            <a:ext cx="528526" cy="528526"/>
          </a:xfrm>
          <a:prstGeom prst="rect">
            <a:avLst/>
          </a:prstGeom>
        </p:spPr>
      </p:pic>
      <p:pic>
        <p:nvPicPr>
          <p:cNvPr id="54" name="Gráfico 53" descr="Reproduzir">
            <a:extLst>
              <a:ext uri="{FF2B5EF4-FFF2-40B4-BE49-F238E27FC236}">
                <a16:creationId xmlns:a16="http://schemas.microsoft.com/office/drawing/2014/main" id="{8E7789AA-EC72-4BFB-A1C9-A6300F762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7682983" y="1611790"/>
            <a:ext cx="247545" cy="247545"/>
          </a:xfrm>
          <a:prstGeom prst="rect">
            <a:avLst/>
          </a:prstGeom>
        </p:spPr>
      </p:pic>
      <p:pic>
        <p:nvPicPr>
          <p:cNvPr id="55" name="Gráfico 54" descr="Reproduzir">
            <a:extLst>
              <a:ext uri="{FF2B5EF4-FFF2-40B4-BE49-F238E27FC236}">
                <a16:creationId xmlns:a16="http://schemas.microsoft.com/office/drawing/2014/main" id="{0F9E87E2-7BE7-44B4-9F96-5E25552194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8213025" y="1606344"/>
            <a:ext cx="247545" cy="247545"/>
          </a:xfrm>
          <a:prstGeom prst="rect">
            <a:avLst/>
          </a:prstGeom>
        </p:spPr>
      </p:pic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77C88CDF-4CD1-4F39-A9C5-B7293488561A}"/>
              </a:ext>
            </a:extLst>
          </p:cNvPr>
          <p:cNvSpPr/>
          <p:nvPr/>
        </p:nvSpPr>
        <p:spPr>
          <a:xfrm>
            <a:off x="8733717" y="1431830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2B964A1D-DB42-40D3-9688-6D165CC057E1}"/>
              </a:ext>
            </a:extLst>
          </p:cNvPr>
          <p:cNvSpPr txBox="1"/>
          <p:nvPr/>
        </p:nvSpPr>
        <p:spPr>
          <a:xfrm>
            <a:off x="9166153" y="1995009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226892E5-17B7-44B4-9701-6714ECED76C4}"/>
              </a:ext>
            </a:extLst>
          </p:cNvPr>
          <p:cNvCxnSpPr>
            <a:cxnSpLocks/>
          </p:cNvCxnSpPr>
          <p:nvPr/>
        </p:nvCxnSpPr>
        <p:spPr>
          <a:xfrm>
            <a:off x="10975903" y="1494839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43260C95-C06F-4374-B8D5-DB6F17410085}"/>
              </a:ext>
            </a:extLst>
          </p:cNvPr>
          <p:cNvSpPr txBox="1"/>
          <p:nvPr/>
        </p:nvSpPr>
        <p:spPr>
          <a:xfrm>
            <a:off x="11021623" y="1406439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0B5A842D-350A-436F-A79C-E6996257801B}"/>
              </a:ext>
            </a:extLst>
          </p:cNvPr>
          <p:cNvSpPr txBox="1"/>
          <p:nvPr/>
        </p:nvSpPr>
        <p:spPr>
          <a:xfrm>
            <a:off x="11508653" y="1400974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61" name="Imagem 60">
            <a:extLst>
              <a:ext uri="{FF2B5EF4-FFF2-40B4-BE49-F238E27FC236}">
                <a16:creationId xmlns:a16="http://schemas.microsoft.com/office/drawing/2014/main" id="{4FBE309F-15D5-451D-B043-EB0F7891F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66" y="1562184"/>
            <a:ext cx="528526" cy="528526"/>
          </a:xfrm>
          <a:prstGeom prst="rect">
            <a:avLst/>
          </a:prstGeom>
        </p:spPr>
      </p:pic>
      <p:pic>
        <p:nvPicPr>
          <p:cNvPr id="62" name="Gráfico 61" descr="Reproduzir">
            <a:extLst>
              <a:ext uri="{FF2B5EF4-FFF2-40B4-BE49-F238E27FC236}">
                <a16:creationId xmlns:a16="http://schemas.microsoft.com/office/drawing/2014/main" id="{BC3963A2-D024-4B82-8B7F-F426F08B55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1150617" y="1611790"/>
            <a:ext cx="247545" cy="247545"/>
          </a:xfrm>
          <a:prstGeom prst="rect">
            <a:avLst/>
          </a:prstGeom>
        </p:spPr>
      </p:pic>
      <p:pic>
        <p:nvPicPr>
          <p:cNvPr id="63" name="Gráfico 62" descr="Reproduzir">
            <a:extLst>
              <a:ext uri="{FF2B5EF4-FFF2-40B4-BE49-F238E27FC236}">
                <a16:creationId xmlns:a16="http://schemas.microsoft.com/office/drawing/2014/main" id="{B23E291B-01B9-472E-BF8A-FE4F403D1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11680659" y="1606344"/>
            <a:ext cx="247545" cy="247545"/>
          </a:xfrm>
          <a:prstGeom prst="rect">
            <a:avLst/>
          </a:prstGeom>
        </p:spPr>
      </p:pic>
      <p:pic>
        <p:nvPicPr>
          <p:cNvPr id="1024" name="Imagem 1023">
            <a:extLst>
              <a:ext uri="{FF2B5EF4-FFF2-40B4-BE49-F238E27FC236}">
                <a16:creationId xmlns:a16="http://schemas.microsoft.com/office/drawing/2014/main" id="{455018A8-AEC6-4F5C-A2D6-6DA7087E58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11" y="1497534"/>
            <a:ext cx="127426" cy="127426"/>
          </a:xfrm>
          <a:prstGeom prst="rect">
            <a:avLst/>
          </a:prstGeom>
        </p:spPr>
      </p:pic>
      <p:sp>
        <p:nvSpPr>
          <p:cNvPr id="66" name="CaixaDeTexto 65">
            <a:extLst>
              <a:ext uri="{FF2B5EF4-FFF2-40B4-BE49-F238E27FC236}">
                <a16:creationId xmlns:a16="http://schemas.microsoft.com/office/drawing/2014/main" id="{E4749924-F9E0-4854-9B4E-0997E67BD6D5}"/>
              </a:ext>
            </a:extLst>
          </p:cNvPr>
          <p:cNvSpPr txBox="1"/>
          <p:nvPr/>
        </p:nvSpPr>
        <p:spPr>
          <a:xfrm>
            <a:off x="6115586" y="14841835"/>
            <a:ext cx="3629884" cy="3363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4988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Canais Físicos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TCX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ATM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404988" indent="-404988">
              <a:buAutoNum type="arabicPeriod"/>
            </a:pPr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01F0ECEA-62E9-47CB-9E93-83A7CB02EA66}"/>
              </a:ext>
            </a:extLst>
          </p:cNvPr>
          <p:cNvSpPr/>
          <p:nvPr/>
        </p:nvSpPr>
        <p:spPr>
          <a:xfrm>
            <a:off x="8151495" y="2434878"/>
            <a:ext cx="3977557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4" name="Forma Livre: Forma 73">
            <a:extLst>
              <a:ext uri="{FF2B5EF4-FFF2-40B4-BE49-F238E27FC236}">
                <a16:creationId xmlns:a16="http://schemas.microsoft.com/office/drawing/2014/main" id="{DF7B8753-7D10-424A-87ED-44E96EC45762}"/>
              </a:ext>
            </a:extLst>
          </p:cNvPr>
          <p:cNvSpPr/>
          <p:nvPr/>
        </p:nvSpPr>
        <p:spPr>
          <a:xfrm>
            <a:off x="85723" y="2433506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7E0B9A4-07B6-4572-AAF8-5D125BFE0296}"/>
              </a:ext>
            </a:extLst>
          </p:cNvPr>
          <p:cNvSpPr txBox="1"/>
          <p:nvPr/>
        </p:nvSpPr>
        <p:spPr>
          <a:xfrm>
            <a:off x="121980" y="2469086"/>
            <a:ext cx="3996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Histórica: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93957CEF-F689-4A11-B6F5-62415AB9EEE3}"/>
              </a:ext>
            </a:extLst>
          </p:cNvPr>
          <p:cNvSpPr txBox="1"/>
          <p:nvPr/>
        </p:nvSpPr>
        <p:spPr>
          <a:xfrm>
            <a:off x="8179435" y="2469086"/>
            <a:ext cx="1511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Canais:</a:t>
            </a:r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1D376816-2C23-42AF-8211-4217935C73BD}"/>
              </a:ext>
            </a:extLst>
          </p:cNvPr>
          <p:cNvSpPr/>
          <p:nvPr/>
        </p:nvSpPr>
        <p:spPr>
          <a:xfrm>
            <a:off x="85723" y="2800815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B860C0E8-8258-49EF-8319-EA14F733EC6C}"/>
              </a:ext>
            </a:extLst>
          </p:cNvPr>
          <p:cNvSpPr/>
          <p:nvPr/>
        </p:nvSpPr>
        <p:spPr>
          <a:xfrm>
            <a:off x="8151495" y="2802187"/>
            <a:ext cx="3974380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1105597F-498A-45AD-A0A7-A50FAEC03C77}"/>
              </a:ext>
            </a:extLst>
          </p:cNvPr>
          <p:cNvCxnSpPr>
            <a:cxnSpLocks/>
          </p:cNvCxnSpPr>
          <p:nvPr/>
        </p:nvCxnSpPr>
        <p:spPr>
          <a:xfrm>
            <a:off x="10153822" y="3342506"/>
            <a:ext cx="0" cy="1459428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9E73A22F-B7F0-41F2-91F5-F563F3B514EC}"/>
              </a:ext>
            </a:extLst>
          </p:cNvPr>
          <p:cNvSpPr/>
          <p:nvPr/>
        </p:nvSpPr>
        <p:spPr>
          <a:xfrm>
            <a:off x="8209430" y="2857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91F89EAA-9A5E-4EF1-8306-A75280B919DD}"/>
              </a:ext>
            </a:extLst>
          </p:cNvPr>
          <p:cNvSpPr txBox="1"/>
          <p:nvPr/>
        </p:nvSpPr>
        <p:spPr>
          <a:xfrm>
            <a:off x="8368230" y="2895957"/>
            <a:ext cx="1550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</a:t>
            </a:r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D5CD8986-E516-42D2-B085-C34CD599EEAC}"/>
              </a:ext>
            </a:extLst>
          </p:cNvPr>
          <p:cNvSpPr/>
          <p:nvPr/>
        </p:nvSpPr>
        <p:spPr>
          <a:xfrm>
            <a:off x="85725" y="5037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9072571C-EAE0-439D-9DE0-E3CAF19AF1D1}"/>
              </a:ext>
            </a:extLst>
          </p:cNvPr>
          <p:cNvSpPr/>
          <p:nvPr/>
        </p:nvSpPr>
        <p:spPr>
          <a:xfrm>
            <a:off x="85724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1C3610F5-D14D-4B2E-B868-6B21D58578AE}"/>
              </a:ext>
            </a:extLst>
          </p:cNvPr>
          <p:cNvSpPr/>
          <p:nvPr/>
        </p:nvSpPr>
        <p:spPr>
          <a:xfrm>
            <a:off x="10167652" y="2857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EB1BE637-7587-405C-B208-25C772EFB0B5}"/>
              </a:ext>
            </a:extLst>
          </p:cNvPr>
          <p:cNvSpPr txBox="1"/>
          <p:nvPr/>
        </p:nvSpPr>
        <p:spPr>
          <a:xfrm>
            <a:off x="10278160" y="2902099"/>
            <a:ext cx="1696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de Atualização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0F739C90-67F2-409B-8F70-8C10944B2140}"/>
              </a:ext>
            </a:extLst>
          </p:cNvPr>
          <p:cNvSpPr/>
          <p:nvPr/>
        </p:nvSpPr>
        <p:spPr>
          <a:xfrm>
            <a:off x="638626" y="7032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2" name="Retângulo: Cantos Arredondados 131">
            <a:extLst>
              <a:ext uri="{FF2B5EF4-FFF2-40B4-BE49-F238E27FC236}">
                <a16:creationId xmlns:a16="http://schemas.microsoft.com/office/drawing/2014/main" id="{15BA7748-E9DF-4F95-8DCA-0F95592E0221}"/>
              </a:ext>
            </a:extLst>
          </p:cNvPr>
          <p:cNvSpPr/>
          <p:nvPr/>
        </p:nvSpPr>
        <p:spPr>
          <a:xfrm>
            <a:off x="83108" y="7032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261EE39D-ABB1-4BF6-816F-A9A3CAD6EC93}"/>
              </a:ext>
            </a:extLst>
          </p:cNvPr>
          <p:cNvSpPr/>
          <p:nvPr/>
        </p:nvSpPr>
        <p:spPr>
          <a:xfrm>
            <a:off x="83110" y="5469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6" name="Gráfico 135" descr="Seta circular">
            <a:extLst>
              <a:ext uri="{FF2B5EF4-FFF2-40B4-BE49-F238E27FC236}">
                <a16:creationId xmlns:a16="http://schemas.microsoft.com/office/drawing/2014/main" id="{E15BF13E-C7A2-4B93-97B2-CBE798A87A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44830" y="6550952"/>
            <a:ext cx="1401720" cy="1401720"/>
          </a:xfrm>
          <a:prstGeom prst="rect">
            <a:avLst/>
          </a:prstGeom>
        </p:spPr>
      </p:pic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A903EAEC-E849-4A36-AACA-071A62580EFF}"/>
              </a:ext>
            </a:extLst>
          </p:cNvPr>
          <p:cNvSpPr txBox="1"/>
          <p:nvPr/>
        </p:nvSpPr>
        <p:spPr>
          <a:xfrm>
            <a:off x="3171678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055BEF02-B316-4093-9031-BDFE7A3EF761}"/>
              </a:ext>
            </a:extLst>
          </p:cNvPr>
          <p:cNvSpPr txBox="1"/>
          <p:nvPr/>
        </p:nvSpPr>
        <p:spPr>
          <a:xfrm rot="16200000">
            <a:off x="-103978" y="7231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9EB64AE3-35D9-4EFC-9D61-B4D7040CD96E}"/>
              </a:ext>
            </a:extLst>
          </p:cNvPr>
          <p:cNvSpPr txBox="1"/>
          <p:nvPr/>
        </p:nvSpPr>
        <p:spPr>
          <a:xfrm rot="16200000">
            <a:off x="-190774" y="5818504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E9E1C9A3-232A-4B9E-A06E-D98D09943BF2}"/>
              </a:ext>
            </a:extLst>
          </p:cNvPr>
          <p:cNvSpPr/>
          <p:nvPr/>
        </p:nvSpPr>
        <p:spPr>
          <a:xfrm>
            <a:off x="83109" y="6486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157E3E6F-8747-4996-9843-C41F9695FD0A}"/>
              </a:ext>
            </a:extLst>
          </p:cNvPr>
          <p:cNvSpPr txBox="1"/>
          <p:nvPr/>
        </p:nvSpPr>
        <p:spPr>
          <a:xfrm rot="16200000">
            <a:off x="16236" y="6624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FC78D08-B21C-42B2-8839-690A6D7C7C13}"/>
              </a:ext>
            </a:extLst>
          </p:cNvPr>
          <p:cNvSpPr txBox="1"/>
          <p:nvPr/>
        </p:nvSpPr>
        <p:spPr>
          <a:xfrm>
            <a:off x="759999" y="7419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EAB6BE6B-D060-43B4-A4C2-05EB0A8045F4}"/>
              </a:ext>
            </a:extLst>
          </p:cNvPr>
          <p:cNvSpPr txBox="1"/>
          <p:nvPr/>
        </p:nvSpPr>
        <p:spPr>
          <a:xfrm>
            <a:off x="1516008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97" name="Gráfico 96" descr="Seta circular">
            <a:extLst>
              <a:ext uri="{FF2B5EF4-FFF2-40B4-BE49-F238E27FC236}">
                <a16:creationId xmlns:a16="http://schemas.microsoft.com/office/drawing/2014/main" id="{05956FD2-9D0B-4F17-B6EE-2CC9094D5E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44830" y="5394829"/>
            <a:ext cx="1401720" cy="1401720"/>
          </a:xfrm>
          <a:prstGeom prst="rect">
            <a:avLst/>
          </a:prstGeom>
        </p:spPr>
      </p:pic>
      <p:sp>
        <p:nvSpPr>
          <p:cNvPr id="98" name="CaixaDeTexto 97">
            <a:extLst>
              <a:ext uri="{FF2B5EF4-FFF2-40B4-BE49-F238E27FC236}">
                <a16:creationId xmlns:a16="http://schemas.microsoft.com/office/drawing/2014/main" id="{10048EF7-6B25-4FD8-B5A9-FF5BDA7439FA}"/>
              </a:ext>
            </a:extLst>
          </p:cNvPr>
          <p:cNvSpPr txBox="1"/>
          <p:nvPr/>
        </p:nvSpPr>
        <p:spPr>
          <a:xfrm>
            <a:off x="3141198" y="5394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AFCEE6EF-45EB-44C6-A8AA-49DE182AA3C5}"/>
              </a:ext>
            </a:extLst>
          </p:cNvPr>
          <p:cNvSpPr txBox="1"/>
          <p:nvPr/>
        </p:nvSpPr>
        <p:spPr>
          <a:xfrm>
            <a:off x="2191201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00" name="Forma Livre: Forma 99">
            <a:extLst>
              <a:ext uri="{FF2B5EF4-FFF2-40B4-BE49-F238E27FC236}">
                <a16:creationId xmlns:a16="http://schemas.microsoft.com/office/drawing/2014/main" id="{4D048BE4-9CDD-43A3-8199-9DEE93588395}"/>
              </a:ext>
            </a:extLst>
          </p:cNvPr>
          <p:cNvSpPr/>
          <p:nvPr/>
        </p:nvSpPr>
        <p:spPr>
          <a:xfrm>
            <a:off x="4111843" y="5037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1" name="Forma Livre: Forma 100">
            <a:extLst>
              <a:ext uri="{FF2B5EF4-FFF2-40B4-BE49-F238E27FC236}">
                <a16:creationId xmlns:a16="http://schemas.microsoft.com/office/drawing/2014/main" id="{EAE7F16D-6E43-4A95-AFA5-8E6485C008F5}"/>
              </a:ext>
            </a:extLst>
          </p:cNvPr>
          <p:cNvSpPr/>
          <p:nvPr/>
        </p:nvSpPr>
        <p:spPr>
          <a:xfrm>
            <a:off x="4111843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B357C87D-0FF9-41D6-849D-3A09D6980C84}"/>
              </a:ext>
            </a:extLst>
          </p:cNvPr>
          <p:cNvSpPr/>
          <p:nvPr/>
        </p:nvSpPr>
        <p:spPr>
          <a:xfrm>
            <a:off x="4664744" y="7032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F0D23FCD-6CCB-4AB9-8553-1DE6B58A7E71}"/>
              </a:ext>
            </a:extLst>
          </p:cNvPr>
          <p:cNvSpPr/>
          <p:nvPr/>
        </p:nvSpPr>
        <p:spPr>
          <a:xfrm>
            <a:off x="4113775" y="7032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F8390125-B5A3-4C03-BA11-6C388D11342A}"/>
              </a:ext>
            </a:extLst>
          </p:cNvPr>
          <p:cNvSpPr/>
          <p:nvPr/>
        </p:nvSpPr>
        <p:spPr>
          <a:xfrm>
            <a:off x="4113777" y="5469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5" name="Gráfico 104" descr="Seta circular">
            <a:extLst>
              <a:ext uri="{FF2B5EF4-FFF2-40B4-BE49-F238E27FC236}">
                <a16:creationId xmlns:a16="http://schemas.microsoft.com/office/drawing/2014/main" id="{A926DEE0-37E5-44B5-86FF-5B1A23423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70948" y="6550952"/>
            <a:ext cx="1401720" cy="1401720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19C7A1F9-3D92-4BFB-B009-0D2DE06AE7E6}"/>
              </a:ext>
            </a:extLst>
          </p:cNvPr>
          <p:cNvSpPr txBox="1"/>
          <p:nvPr/>
        </p:nvSpPr>
        <p:spPr>
          <a:xfrm>
            <a:off x="7197796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0BC802C9-DA3C-415E-A610-E3D75240E866}"/>
              </a:ext>
            </a:extLst>
          </p:cNvPr>
          <p:cNvSpPr txBox="1"/>
          <p:nvPr/>
        </p:nvSpPr>
        <p:spPr>
          <a:xfrm rot="16200000">
            <a:off x="3926689" y="7231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AB64BE5B-B9BC-41FA-8E4A-76BEAFF749A8}"/>
              </a:ext>
            </a:extLst>
          </p:cNvPr>
          <p:cNvSpPr txBox="1"/>
          <p:nvPr/>
        </p:nvSpPr>
        <p:spPr>
          <a:xfrm rot="16200000">
            <a:off x="3839196" y="5827586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111F86F5-39B0-48F0-AF76-EA58A585158E}"/>
              </a:ext>
            </a:extLst>
          </p:cNvPr>
          <p:cNvSpPr/>
          <p:nvPr/>
        </p:nvSpPr>
        <p:spPr>
          <a:xfrm>
            <a:off x="4113776" y="6486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DFEE2CB3-7996-45BE-8499-57F42DF2E311}"/>
              </a:ext>
            </a:extLst>
          </p:cNvPr>
          <p:cNvSpPr txBox="1"/>
          <p:nvPr/>
        </p:nvSpPr>
        <p:spPr>
          <a:xfrm rot="16200000">
            <a:off x="4046903" y="6624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4DD56084-9FD4-46B2-975F-F2EC25C7941A}"/>
              </a:ext>
            </a:extLst>
          </p:cNvPr>
          <p:cNvSpPr txBox="1"/>
          <p:nvPr/>
        </p:nvSpPr>
        <p:spPr>
          <a:xfrm>
            <a:off x="4786117" y="7419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6B013859-9807-46CB-9760-CBAE0B7D5D0D}"/>
              </a:ext>
            </a:extLst>
          </p:cNvPr>
          <p:cNvSpPr txBox="1"/>
          <p:nvPr/>
        </p:nvSpPr>
        <p:spPr>
          <a:xfrm>
            <a:off x="5542126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13" name="Gráfico 112" descr="Seta circular">
            <a:extLst>
              <a:ext uri="{FF2B5EF4-FFF2-40B4-BE49-F238E27FC236}">
                <a16:creationId xmlns:a16="http://schemas.microsoft.com/office/drawing/2014/main" id="{2F93EE24-4BC6-42F7-8DE6-1E5F0069A3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70948" y="5394829"/>
            <a:ext cx="1401720" cy="1401720"/>
          </a:xfrm>
          <a:prstGeom prst="rect">
            <a:avLst/>
          </a:prstGeom>
        </p:spPr>
      </p:pic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C1A5F684-5FD7-48A4-B74F-67F18B7967C1}"/>
              </a:ext>
            </a:extLst>
          </p:cNvPr>
          <p:cNvSpPr txBox="1"/>
          <p:nvPr/>
        </p:nvSpPr>
        <p:spPr>
          <a:xfrm>
            <a:off x="7167316" y="5394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97547756-7DA3-4886-8810-9EB00DC4F20B}"/>
              </a:ext>
            </a:extLst>
          </p:cNvPr>
          <p:cNvSpPr txBox="1"/>
          <p:nvPr/>
        </p:nvSpPr>
        <p:spPr>
          <a:xfrm>
            <a:off x="6217319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16" name="Forma Livre: Forma 115">
            <a:extLst>
              <a:ext uri="{FF2B5EF4-FFF2-40B4-BE49-F238E27FC236}">
                <a16:creationId xmlns:a16="http://schemas.microsoft.com/office/drawing/2014/main" id="{8AF439DF-1BC4-4835-ABD7-B86BBFD860E0}"/>
              </a:ext>
            </a:extLst>
          </p:cNvPr>
          <p:cNvSpPr/>
          <p:nvPr/>
        </p:nvSpPr>
        <p:spPr>
          <a:xfrm>
            <a:off x="8150773" y="5032555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7" name="Forma Livre: Forma 116">
            <a:extLst>
              <a:ext uri="{FF2B5EF4-FFF2-40B4-BE49-F238E27FC236}">
                <a16:creationId xmlns:a16="http://schemas.microsoft.com/office/drawing/2014/main" id="{2F0E13D7-CF4D-4072-AF68-FB77AAE62C49}"/>
              </a:ext>
            </a:extLst>
          </p:cNvPr>
          <p:cNvSpPr/>
          <p:nvPr/>
        </p:nvSpPr>
        <p:spPr>
          <a:xfrm>
            <a:off x="8150773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95331C35-E1FE-4AC5-9554-8DEB992B0F19}"/>
              </a:ext>
            </a:extLst>
          </p:cNvPr>
          <p:cNvSpPr/>
          <p:nvPr/>
        </p:nvSpPr>
        <p:spPr>
          <a:xfrm>
            <a:off x="8703674" y="7027748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Retângulo: Cantos Arredondados 118">
            <a:extLst>
              <a:ext uri="{FF2B5EF4-FFF2-40B4-BE49-F238E27FC236}">
                <a16:creationId xmlns:a16="http://schemas.microsoft.com/office/drawing/2014/main" id="{2B4AADB8-9CB2-4419-A7ED-EED59F757527}"/>
              </a:ext>
            </a:extLst>
          </p:cNvPr>
          <p:cNvSpPr/>
          <p:nvPr/>
        </p:nvSpPr>
        <p:spPr>
          <a:xfrm>
            <a:off x="8149605" y="7026663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Retângulo: Cantos Arredondados 119">
            <a:extLst>
              <a:ext uri="{FF2B5EF4-FFF2-40B4-BE49-F238E27FC236}">
                <a16:creationId xmlns:a16="http://schemas.microsoft.com/office/drawing/2014/main" id="{992CCA09-14DC-42B1-AD17-4F6918F0E4BB}"/>
              </a:ext>
            </a:extLst>
          </p:cNvPr>
          <p:cNvSpPr/>
          <p:nvPr/>
        </p:nvSpPr>
        <p:spPr>
          <a:xfrm>
            <a:off x="8149607" y="5464203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1" name="Gráfico 120" descr="Seta circular">
            <a:extLst>
              <a:ext uri="{FF2B5EF4-FFF2-40B4-BE49-F238E27FC236}">
                <a16:creationId xmlns:a16="http://schemas.microsoft.com/office/drawing/2014/main" id="{C50FA3AA-CEE6-4052-9382-BBB073DE86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9878" y="6546501"/>
            <a:ext cx="1401720" cy="1401720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0CE5EE28-C217-4BA8-B33E-66EEC0AF3D7B}"/>
              </a:ext>
            </a:extLst>
          </p:cNvPr>
          <p:cNvSpPr txBox="1"/>
          <p:nvPr/>
        </p:nvSpPr>
        <p:spPr>
          <a:xfrm>
            <a:off x="11236726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ECF2704F-5A61-4388-BCD0-8876B99EC375}"/>
              </a:ext>
            </a:extLst>
          </p:cNvPr>
          <p:cNvSpPr txBox="1"/>
          <p:nvPr/>
        </p:nvSpPr>
        <p:spPr>
          <a:xfrm rot="16200000">
            <a:off x="7962519" y="7225794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C5D15A93-1A1C-467F-BC3E-401A947BB09E}"/>
              </a:ext>
            </a:extLst>
          </p:cNvPr>
          <p:cNvSpPr txBox="1"/>
          <p:nvPr/>
        </p:nvSpPr>
        <p:spPr>
          <a:xfrm rot="16200000">
            <a:off x="7882668" y="5823505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25" name="Retângulo: Cantos Arredondados 124">
            <a:extLst>
              <a:ext uri="{FF2B5EF4-FFF2-40B4-BE49-F238E27FC236}">
                <a16:creationId xmlns:a16="http://schemas.microsoft.com/office/drawing/2014/main" id="{D8C172AC-570F-4033-AF9B-9E123C8127FE}"/>
              </a:ext>
            </a:extLst>
          </p:cNvPr>
          <p:cNvSpPr/>
          <p:nvPr/>
        </p:nvSpPr>
        <p:spPr>
          <a:xfrm>
            <a:off x="8149606" y="6480570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3F07F949-8A50-4CB0-B2CF-4A4EF56C33A6}"/>
              </a:ext>
            </a:extLst>
          </p:cNvPr>
          <p:cNvSpPr txBox="1"/>
          <p:nvPr/>
        </p:nvSpPr>
        <p:spPr>
          <a:xfrm rot="16200000">
            <a:off x="8082733" y="6618812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BE177A1D-52E4-4912-ACF6-2C9FB74BEEB7}"/>
              </a:ext>
            </a:extLst>
          </p:cNvPr>
          <p:cNvSpPr txBox="1"/>
          <p:nvPr/>
        </p:nvSpPr>
        <p:spPr>
          <a:xfrm>
            <a:off x="8825047" y="7414699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55CF9F8C-78F9-4868-8D97-C07F194B5D1B}"/>
              </a:ext>
            </a:extLst>
          </p:cNvPr>
          <p:cNvSpPr txBox="1"/>
          <p:nvPr/>
        </p:nvSpPr>
        <p:spPr>
          <a:xfrm>
            <a:off x="9581056" y="7414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34" name="Gráfico 133" descr="Seta circular">
            <a:extLst>
              <a:ext uri="{FF2B5EF4-FFF2-40B4-BE49-F238E27FC236}">
                <a16:creationId xmlns:a16="http://schemas.microsoft.com/office/drawing/2014/main" id="{C7000E78-5635-4779-9B9C-7123D48C64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9878" y="5390378"/>
            <a:ext cx="1401720" cy="1401720"/>
          </a:xfrm>
          <a:prstGeom prst="rect">
            <a:avLst/>
          </a:prstGeom>
        </p:spPr>
      </p:pic>
      <p:sp>
        <p:nvSpPr>
          <p:cNvPr id="140" name="CaixaDeTexto 139">
            <a:extLst>
              <a:ext uri="{FF2B5EF4-FFF2-40B4-BE49-F238E27FC236}">
                <a16:creationId xmlns:a16="http://schemas.microsoft.com/office/drawing/2014/main" id="{3917896E-1424-48AD-AD66-A683FFBB5C8E}"/>
              </a:ext>
            </a:extLst>
          </p:cNvPr>
          <p:cNvSpPr txBox="1"/>
          <p:nvPr/>
        </p:nvSpPr>
        <p:spPr>
          <a:xfrm>
            <a:off x="11206246" y="5390377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7B1E6963-121F-4182-BEEB-B242D6A13E79}"/>
              </a:ext>
            </a:extLst>
          </p:cNvPr>
          <p:cNvSpPr txBox="1"/>
          <p:nvPr/>
        </p:nvSpPr>
        <p:spPr>
          <a:xfrm>
            <a:off x="10256249" y="7414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9431DA06-8A57-4DD3-9EE3-7072A14A3465}"/>
              </a:ext>
            </a:extLst>
          </p:cNvPr>
          <p:cNvSpPr txBox="1"/>
          <p:nvPr/>
        </p:nvSpPr>
        <p:spPr>
          <a:xfrm>
            <a:off x="575801" y="5090038"/>
            <a:ext cx="3485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8B56486-C922-4F63-9A24-71E84EB358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5080665"/>
            <a:ext cx="264294" cy="264294"/>
          </a:xfrm>
          <a:prstGeom prst="rect">
            <a:avLst/>
          </a:prstGeom>
        </p:spPr>
      </p:pic>
      <p:sp>
        <p:nvSpPr>
          <p:cNvPr id="143" name="CaixaDeTexto 142">
            <a:extLst>
              <a:ext uri="{FF2B5EF4-FFF2-40B4-BE49-F238E27FC236}">
                <a16:creationId xmlns:a16="http://schemas.microsoft.com/office/drawing/2014/main" id="{D80326AD-DCEC-47B1-89F7-BFF90A73D496}"/>
              </a:ext>
            </a:extLst>
          </p:cNvPr>
          <p:cNvSpPr txBox="1"/>
          <p:nvPr/>
        </p:nvSpPr>
        <p:spPr>
          <a:xfrm>
            <a:off x="4592087" y="5085352"/>
            <a:ext cx="3492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02</a:t>
            </a:r>
          </a:p>
        </p:txBody>
      </p:sp>
      <p:pic>
        <p:nvPicPr>
          <p:cNvPr id="174" name="Imagem 173">
            <a:extLst>
              <a:ext uri="{FF2B5EF4-FFF2-40B4-BE49-F238E27FC236}">
                <a16:creationId xmlns:a16="http://schemas.microsoft.com/office/drawing/2014/main" id="{327033A4-2AFB-4EDE-B36E-D91D517750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423" y="5075979"/>
            <a:ext cx="264294" cy="264294"/>
          </a:xfrm>
          <a:prstGeom prst="rect">
            <a:avLst/>
          </a:prstGeom>
        </p:spPr>
      </p:pic>
      <p:sp>
        <p:nvSpPr>
          <p:cNvPr id="175" name="CaixaDeTexto 174">
            <a:extLst>
              <a:ext uri="{FF2B5EF4-FFF2-40B4-BE49-F238E27FC236}">
                <a16:creationId xmlns:a16="http://schemas.microsoft.com/office/drawing/2014/main" id="{869304C9-BBE1-4A17-B562-8B5277569446}"/>
              </a:ext>
            </a:extLst>
          </p:cNvPr>
          <p:cNvSpPr txBox="1"/>
          <p:nvPr/>
        </p:nvSpPr>
        <p:spPr>
          <a:xfrm>
            <a:off x="8645953" y="5085352"/>
            <a:ext cx="3469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03</a:t>
            </a:r>
          </a:p>
        </p:txBody>
      </p:sp>
      <p:pic>
        <p:nvPicPr>
          <p:cNvPr id="176" name="Imagem 175">
            <a:extLst>
              <a:ext uri="{FF2B5EF4-FFF2-40B4-BE49-F238E27FC236}">
                <a16:creationId xmlns:a16="http://schemas.microsoft.com/office/drawing/2014/main" id="{FED871C4-B479-4A7B-972E-146F1F4B8C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289" y="5075979"/>
            <a:ext cx="264294" cy="264294"/>
          </a:xfrm>
          <a:prstGeom prst="rect">
            <a:avLst/>
          </a:prstGeom>
        </p:spPr>
      </p:pic>
      <p:cxnSp>
        <p:nvCxnSpPr>
          <p:cNvPr id="177" name="Conector reto 176">
            <a:extLst>
              <a:ext uri="{FF2B5EF4-FFF2-40B4-BE49-F238E27FC236}">
                <a16:creationId xmlns:a16="http://schemas.microsoft.com/office/drawing/2014/main" id="{DC6D6B1A-0B1D-4E96-9330-1C22FEAB72B2}"/>
              </a:ext>
            </a:extLst>
          </p:cNvPr>
          <p:cNvCxnSpPr>
            <a:cxnSpLocks/>
          </p:cNvCxnSpPr>
          <p:nvPr/>
        </p:nvCxnSpPr>
        <p:spPr>
          <a:xfrm>
            <a:off x="83107" y="10428034"/>
            <a:ext cx="12031985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C39FA177-7B3D-42E6-838A-4594BDF1AC5F}"/>
              </a:ext>
            </a:extLst>
          </p:cNvPr>
          <p:cNvSpPr txBox="1"/>
          <p:nvPr/>
        </p:nvSpPr>
        <p:spPr>
          <a:xfrm>
            <a:off x="3278321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5" name="CaixaDeTexto 134">
            <a:extLst>
              <a:ext uri="{FF2B5EF4-FFF2-40B4-BE49-F238E27FC236}">
                <a16:creationId xmlns:a16="http://schemas.microsoft.com/office/drawing/2014/main" id="{E56D0EB3-752D-4CE2-A615-C4FC140CAFDE}"/>
              </a:ext>
            </a:extLst>
          </p:cNvPr>
          <p:cNvSpPr txBox="1"/>
          <p:nvPr/>
        </p:nvSpPr>
        <p:spPr>
          <a:xfrm>
            <a:off x="138562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4" name="CaixaDeTexto 143">
            <a:extLst>
              <a:ext uri="{FF2B5EF4-FFF2-40B4-BE49-F238E27FC236}">
                <a16:creationId xmlns:a16="http://schemas.microsoft.com/office/drawing/2014/main" id="{CBC5B19D-71B8-4A35-9B8A-7FEADF2FEF05}"/>
              </a:ext>
            </a:extLst>
          </p:cNvPr>
          <p:cNvSpPr txBox="1"/>
          <p:nvPr/>
        </p:nvSpPr>
        <p:spPr>
          <a:xfrm>
            <a:off x="7328532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45" name="CaixaDeTexto 144">
            <a:extLst>
              <a:ext uri="{FF2B5EF4-FFF2-40B4-BE49-F238E27FC236}">
                <a16:creationId xmlns:a16="http://schemas.microsoft.com/office/drawing/2014/main" id="{0E1E5FEA-EA40-4782-940D-37613459B4CE}"/>
              </a:ext>
            </a:extLst>
          </p:cNvPr>
          <p:cNvSpPr txBox="1"/>
          <p:nvPr/>
        </p:nvSpPr>
        <p:spPr>
          <a:xfrm>
            <a:off x="4188773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6" name="CaixaDeTexto 145">
            <a:extLst>
              <a:ext uri="{FF2B5EF4-FFF2-40B4-BE49-F238E27FC236}">
                <a16:creationId xmlns:a16="http://schemas.microsoft.com/office/drawing/2014/main" id="{9EA77573-AB09-45C8-9723-15FB479D0232}"/>
              </a:ext>
            </a:extLst>
          </p:cNvPr>
          <p:cNvSpPr txBox="1"/>
          <p:nvPr/>
        </p:nvSpPr>
        <p:spPr>
          <a:xfrm>
            <a:off x="11365423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47" name="CaixaDeTexto 146">
            <a:extLst>
              <a:ext uri="{FF2B5EF4-FFF2-40B4-BE49-F238E27FC236}">
                <a16:creationId xmlns:a16="http://schemas.microsoft.com/office/drawing/2014/main" id="{FABEC7FC-EFD5-43DE-B3F7-B9D6A32F78B8}"/>
              </a:ext>
            </a:extLst>
          </p:cNvPr>
          <p:cNvSpPr txBox="1"/>
          <p:nvPr/>
        </p:nvSpPr>
        <p:spPr>
          <a:xfrm>
            <a:off x="8225664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8" name="Retângulo: Cantos Arredondados 147">
            <a:extLst>
              <a:ext uri="{FF2B5EF4-FFF2-40B4-BE49-F238E27FC236}">
                <a16:creationId xmlns:a16="http://schemas.microsoft.com/office/drawing/2014/main" id="{44BCE5E7-E7FA-4A8B-B360-F2EB61CA9F6C}"/>
              </a:ext>
            </a:extLst>
          </p:cNvPr>
          <p:cNvSpPr/>
          <p:nvPr/>
        </p:nvSpPr>
        <p:spPr>
          <a:xfrm>
            <a:off x="83107" y="895240"/>
            <a:ext cx="12031985" cy="439793"/>
          </a:xfrm>
          <a:prstGeom prst="roundRect">
            <a:avLst>
              <a:gd name="adj" fmla="val 7971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49" name="CaixaDeTexto 148">
            <a:extLst>
              <a:ext uri="{FF2B5EF4-FFF2-40B4-BE49-F238E27FC236}">
                <a16:creationId xmlns:a16="http://schemas.microsoft.com/office/drawing/2014/main" id="{DE289A1C-356A-41B3-AE04-5B5F1FC96C83}"/>
              </a:ext>
            </a:extLst>
          </p:cNvPr>
          <p:cNvSpPr txBox="1"/>
          <p:nvPr/>
        </p:nvSpPr>
        <p:spPr>
          <a:xfrm>
            <a:off x="5249224" y="2469080"/>
            <a:ext cx="2844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Análise:</a:t>
            </a:r>
          </a:p>
        </p:txBody>
      </p:sp>
      <p:cxnSp>
        <p:nvCxnSpPr>
          <p:cNvPr id="150" name="Conector reto 149">
            <a:extLst>
              <a:ext uri="{FF2B5EF4-FFF2-40B4-BE49-F238E27FC236}">
                <a16:creationId xmlns:a16="http://schemas.microsoft.com/office/drawing/2014/main" id="{57489DB7-A5F5-4794-8B74-133C5CE89431}"/>
              </a:ext>
            </a:extLst>
          </p:cNvPr>
          <p:cNvCxnSpPr>
            <a:cxnSpLocks/>
          </p:cNvCxnSpPr>
          <p:nvPr/>
        </p:nvCxnSpPr>
        <p:spPr>
          <a:xfrm>
            <a:off x="80007" y="13120434"/>
            <a:ext cx="12031985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Forma Livre: Forma 153">
            <a:extLst>
              <a:ext uri="{FF2B5EF4-FFF2-40B4-BE49-F238E27FC236}">
                <a16:creationId xmlns:a16="http://schemas.microsoft.com/office/drawing/2014/main" id="{F668B0FF-4E22-44A6-B092-F6E2A0A4A481}"/>
              </a:ext>
            </a:extLst>
          </p:cNvPr>
          <p:cNvSpPr/>
          <p:nvPr/>
        </p:nvSpPr>
        <p:spPr>
          <a:xfrm>
            <a:off x="4117886" y="10528033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55" name="Forma Livre: Forma 154">
            <a:extLst>
              <a:ext uri="{FF2B5EF4-FFF2-40B4-BE49-F238E27FC236}">
                <a16:creationId xmlns:a16="http://schemas.microsoft.com/office/drawing/2014/main" id="{DA809D35-6D67-4A27-A6CB-4FE2EA2ECEA6}"/>
              </a:ext>
            </a:extLst>
          </p:cNvPr>
          <p:cNvSpPr/>
          <p:nvPr/>
        </p:nvSpPr>
        <p:spPr>
          <a:xfrm>
            <a:off x="4117886" y="10895342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46DF9FFE-4A57-4A6B-888A-E14546301C8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26" b="2255"/>
          <a:stretch/>
        </p:blipFill>
        <p:spPr>
          <a:xfrm>
            <a:off x="2156003" y="10897650"/>
            <a:ext cx="1900718" cy="2135965"/>
          </a:xfrm>
          <a:prstGeom prst="rect">
            <a:avLst/>
          </a:prstGeom>
        </p:spPr>
      </p:pic>
      <p:sp>
        <p:nvSpPr>
          <p:cNvPr id="161" name="Forma Livre: Forma 160">
            <a:extLst>
              <a:ext uri="{FF2B5EF4-FFF2-40B4-BE49-F238E27FC236}">
                <a16:creationId xmlns:a16="http://schemas.microsoft.com/office/drawing/2014/main" id="{5F444797-EDB4-461A-B741-328D908B007D}"/>
              </a:ext>
            </a:extLst>
          </p:cNvPr>
          <p:cNvSpPr/>
          <p:nvPr/>
        </p:nvSpPr>
        <p:spPr>
          <a:xfrm>
            <a:off x="2149540" y="10524573"/>
            <a:ext cx="191643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1116911-34B9-40F7-96FB-2E3DD337676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07" b="9212"/>
          <a:stretch/>
        </p:blipFill>
        <p:spPr>
          <a:xfrm>
            <a:off x="106680" y="10897650"/>
            <a:ext cx="1920007" cy="2116900"/>
          </a:xfrm>
          <a:prstGeom prst="rect">
            <a:avLst/>
          </a:prstGeom>
        </p:spPr>
      </p:pic>
      <p:sp>
        <p:nvSpPr>
          <p:cNvPr id="156" name="Forma Livre: Forma 155">
            <a:extLst>
              <a:ext uri="{FF2B5EF4-FFF2-40B4-BE49-F238E27FC236}">
                <a16:creationId xmlns:a16="http://schemas.microsoft.com/office/drawing/2014/main" id="{389AB89A-0FB9-4722-9BBB-0C9F7C0CE877}"/>
              </a:ext>
            </a:extLst>
          </p:cNvPr>
          <p:cNvSpPr/>
          <p:nvPr/>
        </p:nvSpPr>
        <p:spPr>
          <a:xfrm>
            <a:off x="103791" y="10524573"/>
            <a:ext cx="191643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2" name="CaixaDeTexto 161">
            <a:extLst>
              <a:ext uri="{FF2B5EF4-FFF2-40B4-BE49-F238E27FC236}">
                <a16:creationId xmlns:a16="http://schemas.microsoft.com/office/drawing/2014/main" id="{28A11C52-AE43-4231-A941-5F6ADAFFC213}"/>
              </a:ext>
            </a:extLst>
          </p:cNvPr>
          <p:cNvSpPr txBox="1"/>
          <p:nvPr/>
        </p:nvSpPr>
        <p:spPr>
          <a:xfrm>
            <a:off x="276332" y="10577694"/>
            <a:ext cx="1687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01</a:t>
            </a:r>
          </a:p>
        </p:txBody>
      </p:sp>
      <p:sp>
        <p:nvSpPr>
          <p:cNvPr id="163" name="CaixaDeTexto 162">
            <a:extLst>
              <a:ext uri="{FF2B5EF4-FFF2-40B4-BE49-F238E27FC236}">
                <a16:creationId xmlns:a16="http://schemas.microsoft.com/office/drawing/2014/main" id="{BBA3E4AB-7C44-48C7-8D9A-66AD92C09603}"/>
              </a:ext>
            </a:extLst>
          </p:cNvPr>
          <p:cNvSpPr txBox="1"/>
          <p:nvPr/>
        </p:nvSpPr>
        <p:spPr>
          <a:xfrm>
            <a:off x="2366125" y="10573457"/>
            <a:ext cx="161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Macro Assunto 02</a:t>
            </a:r>
          </a:p>
        </p:txBody>
      </p:sp>
      <p:sp>
        <p:nvSpPr>
          <p:cNvPr id="164" name="Retângulo: Cantos Arredondados 163">
            <a:extLst>
              <a:ext uri="{FF2B5EF4-FFF2-40B4-BE49-F238E27FC236}">
                <a16:creationId xmlns:a16="http://schemas.microsoft.com/office/drawing/2014/main" id="{CEE01D96-43F4-494F-A99D-030DBBD10A85}"/>
              </a:ext>
            </a:extLst>
          </p:cNvPr>
          <p:cNvSpPr/>
          <p:nvPr/>
        </p:nvSpPr>
        <p:spPr>
          <a:xfrm>
            <a:off x="585212" y="14026783"/>
            <a:ext cx="902634" cy="876298"/>
          </a:xfrm>
          <a:prstGeom prst="roundRect">
            <a:avLst>
              <a:gd name="adj" fmla="val 7971"/>
            </a:avLst>
          </a:pr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5" name="Retângulo: Cantos Arredondados 164">
            <a:extLst>
              <a:ext uri="{FF2B5EF4-FFF2-40B4-BE49-F238E27FC236}">
                <a16:creationId xmlns:a16="http://schemas.microsoft.com/office/drawing/2014/main" id="{FA2E701E-A54A-4B35-86D8-52CD7C3CB3C0}"/>
              </a:ext>
            </a:extLst>
          </p:cNvPr>
          <p:cNvSpPr/>
          <p:nvPr/>
        </p:nvSpPr>
        <p:spPr>
          <a:xfrm>
            <a:off x="2211596" y="12114731"/>
            <a:ext cx="1789531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6" name="CaixaDeTexto 165">
            <a:extLst>
              <a:ext uri="{FF2B5EF4-FFF2-40B4-BE49-F238E27FC236}">
                <a16:creationId xmlns:a16="http://schemas.microsoft.com/office/drawing/2014/main" id="{24E969AD-AF6F-406C-89CF-E90C49AA8A9E}"/>
              </a:ext>
            </a:extLst>
          </p:cNvPr>
          <p:cNvSpPr txBox="1"/>
          <p:nvPr/>
        </p:nvSpPr>
        <p:spPr>
          <a:xfrm>
            <a:off x="4132356" y="10554500"/>
            <a:ext cx="4040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Análise de Transações entre Macro01 e Macro02:</a:t>
            </a:r>
          </a:p>
        </p:txBody>
      </p:sp>
      <p:sp>
        <p:nvSpPr>
          <p:cNvPr id="167" name="Retângulo: Cantos Arredondados 166">
            <a:extLst>
              <a:ext uri="{FF2B5EF4-FFF2-40B4-BE49-F238E27FC236}">
                <a16:creationId xmlns:a16="http://schemas.microsoft.com/office/drawing/2014/main" id="{01677486-1615-47AC-9F0F-76D0742EC060}"/>
              </a:ext>
            </a:extLst>
          </p:cNvPr>
          <p:cNvSpPr/>
          <p:nvPr/>
        </p:nvSpPr>
        <p:spPr>
          <a:xfrm>
            <a:off x="1524568" y="14026783"/>
            <a:ext cx="902634" cy="876298"/>
          </a:xfrm>
          <a:prstGeom prst="roundRect">
            <a:avLst>
              <a:gd name="adj" fmla="val 7971"/>
            </a:avLst>
          </a:pr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085131B6-63C6-4971-A183-ED2ABE61397E}"/>
              </a:ext>
            </a:extLst>
          </p:cNvPr>
          <p:cNvSpPr txBox="1"/>
          <p:nvPr/>
        </p:nvSpPr>
        <p:spPr>
          <a:xfrm>
            <a:off x="2211596" y="12138939"/>
            <a:ext cx="1751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seguir</a:t>
            </a:r>
          </a:p>
        </p:txBody>
      </p:sp>
      <p:sp>
        <p:nvSpPr>
          <p:cNvPr id="170" name="CaixaDeTexto 169">
            <a:extLst>
              <a:ext uri="{FF2B5EF4-FFF2-40B4-BE49-F238E27FC236}">
                <a16:creationId xmlns:a16="http://schemas.microsoft.com/office/drawing/2014/main" id="{9084B43E-2C51-4AA4-B4F2-8C655C4AD5FC}"/>
              </a:ext>
            </a:extLst>
          </p:cNvPr>
          <p:cNvSpPr txBox="1"/>
          <p:nvPr/>
        </p:nvSpPr>
        <p:spPr>
          <a:xfrm>
            <a:off x="9233094" y="10565401"/>
            <a:ext cx="2844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Análise:</a:t>
            </a:r>
          </a:p>
        </p:txBody>
      </p:sp>
      <p:sp>
        <p:nvSpPr>
          <p:cNvPr id="171" name="CaixaDeTexto 170">
            <a:extLst>
              <a:ext uri="{FF2B5EF4-FFF2-40B4-BE49-F238E27FC236}">
                <a16:creationId xmlns:a16="http://schemas.microsoft.com/office/drawing/2014/main" id="{B2EF871F-8806-4461-85FB-869282E2339A}"/>
              </a:ext>
            </a:extLst>
          </p:cNvPr>
          <p:cNvSpPr txBox="1"/>
          <p:nvPr/>
        </p:nvSpPr>
        <p:spPr>
          <a:xfrm>
            <a:off x="667707" y="14424308"/>
            <a:ext cx="701427" cy="246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73" name="CaixaDeTexto 172">
            <a:extLst>
              <a:ext uri="{FF2B5EF4-FFF2-40B4-BE49-F238E27FC236}">
                <a16:creationId xmlns:a16="http://schemas.microsoft.com/office/drawing/2014/main" id="{B94C6812-1BF8-4668-8D7C-12EAFF9340BC}"/>
              </a:ext>
            </a:extLst>
          </p:cNvPr>
          <p:cNvSpPr txBox="1"/>
          <p:nvPr/>
        </p:nvSpPr>
        <p:spPr>
          <a:xfrm>
            <a:off x="834114" y="13776993"/>
            <a:ext cx="6904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</a:t>
            </a:r>
          </a:p>
        </p:txBody>
      </p:sp>
      <p:sp>
        <p:nvSpPr>
          <p:cNvPr id="151" name="CaixaDeTexto 150">
            <a:extLst>
              <a:ext uri="{FF2B5EF4-FFF2-40B4-BE49-F238E27FC236}">
                <a16:creationId xmlns:a16="http://schemas.microsoft.com/office/drawing/2014/main" id="{44E25F3A-FB22-4073-BEAC-E32DB8DED2E4}"/>
              </a:ext>
            </a:extLst>
          </p:cNvPr>
          <p:cNvSpPr txBox="1"/>
          <p:nvPr/>
        </p:nvSpPr>
        <p:spPr>
          <a:xfrm>
            <a:off x="2306104" y="12687486"/>
            <a:ext cx="708896" cy="246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52" name="CaixaDeTexto 151">
            <a:extLst>
              <a:ext uri="{FF2B5EF4-FFF2-40B4-BE49-F238E27FC236}">
                <a16:creationId xmlns:a16="http://schemas.microsoft.com/office/drawing/2014/main" id="{C90A73E4-66FB-46C0-A069-E91156B7E6C4}"/>
              </a:ext>
            </a:extLst>
          </p:cNvPr>
          <p:cNvSpPr txBox="1"/>
          <p:nvPr/>
        </p:nvSpPr>
        <p:spPr>
          <a:xfrm>
            <a:off x="3114960" y="12401309"/>
            <a:ext cx="708896" cy="246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53" name="CaixaDeTexto 152">
            <a:extLst>
              <a:ext uri="{FF2B5EF4-FFF2-40B4-BE49-F238E27FC236}">
                <a16:creationId xmlns:a16="http://schemas.microsoft.com/office/drawing/2014/main" id="{8616E0A8-21A0-4CE1-8BC8-F8337CF10799}"/>
              </a:ext>
            </a:extLst>
          </p:cNvPr>
          <p:cNvSpPr txBox="1"/>
          <p:nvPr/>
        </p:nvSpPr>
        <p:spPr>
          <a:xfrm>
            <a:off x="3122237" y="12693517"/>
            <a:ext cx="708897" cy="246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57" name="CaixaDeTexto 156">
            <a:extLst>
              <a:ext uri="{FF2B5EF4-FFF2-40B4-BE49-F238E27FC236}">
                <a16:creationId xmlns:a16="http://schemas.microsoft.com/office/drawing/2014/main" id="{F5DADC13-4F88-46EA-8B59-EBC0BA1772CF}"/>
              </a:ext>
            </a:extLst>
          </p:cNvPr>
          <p:cNvSpPr txBox="1"/>
          <p:nvPr/>
        </p:nvSpPr>
        <p:spPr>
          <a:xfrm>
            <a:off x="2306104" y="12404952"/>
            <a:ext cx="717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  <p:sp>
        <p:nvSpPr>
          <p:cNvPr id="158" name="Retângulo: Cantos Arredondados 157">
            <a:extLst>
              <a:ext uri="{FF2B5EF4-FFF2-40B4-BE49-F238E27FC236}">
                <a16:creationId xmlns:a16="http://schemas.microsoft.com/office/drawing/2014/main" id="{75AC7B1F-CFBF-4C51-A74F-39E32E0DCFD3}"/>
              </a:ext>
            </a:extLst>
          </p:cNvPr>
          <p:cNvSpPr/>
          <p:nvPr/>
        </p:nvSpPr>
        <p:spPr>
          <a:xfrm>
            <a:off x="157403" y="12114731"/>
            <a:ext cx="1789531" cy="876298"/>
          </a:xfrm>
          <a:prstGeom prst="roundRect">
            <a:avLst>
              <a:gd name="adj" fmla="val 7971"/>
            </a:avLst>
          </a:pr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59" name="CaixaDeTexto 158">
            <a:extLst>
              <a:ext uri="{FF2B5EF4-FFF2-40B4-BE49-F238E27FC236}">
                <a16:creationId xmlns:a16="http://schemas.microsoft.com/office/drawing/2014/main" id="{60C6B61C-D342-489D-95DA-262FB41698E8}"/>
              </a:ext>
            </a:extLst>
          </p:cNvPr>
          <p:cNvSpPr txBox="1"/>
          <p:nvPr/>
        </p:nvSpPr>
        <p:spPr>
          <a:xfrm>
            <a:off x="157403" y="12138939"/>
            <a:ext cx="1751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Você está aqui!</a:t>
            </a:r>
          </a:p>
        </p:txBody>
      </p: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1771E20B-9A2D-453F-B703-5245B544E3E6}"/>
              </a:ext>
            </a:extLst>
          </p:cNvPr>
          <p:cNvSpPr txBox="1"/>
          <p:nvPr/>
        </p:nvSpPr>
        <p:spPr>
          <a:xfrm>
            <a:off x="251911" y="12687486"/>
            <a:ext cx="708896" cy="246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72" name="CaixaDeTexto 171">
            <a:extLst>
              <a:ext uri="{FF2B5EF4-FFF2-40B4-BE49-F238E27FC236}">
                <a16:creationId xmlns:a16="http://schemas.microsoft.com/office/drawing/2014/main" id="{EA8F5E67-5CEF-448A-92E1-8116228B421D}"/>
              </a:ext>
            </a:extLst>
          </p:cNvPr>
          <p:cNvSpPr txBox="1"/>
          <p:nvPr/>
        </p:nvSpPr>
        <p:spPr>
          <a:xfrm>
            <a:off x="1060767" y="12401309"/>
            <a:ext cx="708896" cy="246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78" name="CaixaDeTexto 177">
            <a:extLst>
              <a:ext uri="{FF2B5EF4-FFF2-40B4-BE49-F238E27FC236}">
                <a16:creationId xmlns:a16="http://schemas.microsoft.com/office/drawing/2014/main" id="{E4120CF8-184B-46C7-9F28-E0AAEE326EFA}"/>
              </a:ext>
            </a:extLst>
          </p:cNvPr>
          <p:cNvSpPr txBox="1"/>
          <p:nvPr/>
        </p:nvSpPr>
        <p:spPr>
          <a:xfrm>
            <a:off x="1068044" y="12693517"/>
            <a:ext cx="708897" cy="246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79" name="CaixaDeTexto 178">
            <a:extLst>
              <a:ext uri="{FF2B5EF4-FFF2-40B4-BE49-F238E27FC236}">
                <a16:creationId xmlns:a16="http://schemas.microsoft.com/office/drawing/2014/main" id="{C4AB63DC-8BF1-43A2-B3F3-C4A135479480}"/>
              </a:ext>
            </a:extLst>
          </p:cNvPr>
          <p:cNvSpPr txBox="1"/>
          <p:nvPr/>
        </p:nvSpPr>
        <p:spPr>
          <a:xfrm>
            <a:off x="251911" y="12404952"/>
            <a:ext cx="717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610919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2BBCD3-28BB-4159-B7AB-2AE3B9AD0839}"/>
              </a:ext>
            </a:extLst>
          </p:cNvPr>
          <p:cNvSpPr/>
          <p:nvPr/>
        </p:nvSpPr>
        <p:spPr>
          <a:xfrm>
            <a:off x="0" y="-1"/>
            <a:ext cx="12192000" cy="21599525"/>
          </a:xfrm>
          <a:prstGeom prst="rect">
            <a:avLst/>
          </a:prstGeom>
          <a:solidFill>
            <a:srgbClr val="0D122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2CCC4B-8E46-4C53-9C8C-F539E9F25510}"/>
              </a:ext>
            </a:extLst>
          </p:cNvPr>
          <p:cNvSpPr txBox="1"/>
          <p:nvPr/>
        </p:nvSpPr>
        <p:spPr>
          <a:xfrm>
            <a:off x="858832" y="56220"/>
            <a:ext cx="745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Macro Assunto 01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BE1310-5803-4773-BDD2-03D78D89E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008F0F8-5CB2-41BD-BE82-1560D97C040D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analítica sobre transações Itaú</a:t>
            </a:r>
          </a:p>
        </p:txBody>
      </p:sp>
      <p:pic>
        <p:nvPicPr>
          <p:cNvPr id="1026" name="Picture 2" descr="Logo Banco Itaú – Logos PNG">
            <a:extLst>
              <a:ext uri="{FF2B5EF4-FFF2-40B4-BE49-F238E27FC236}">
                <a16:creationId xmlns:a16="http://schemas.microsoft.com/office/drawing/2014/main" id="{5AD73AA6-6157-4F26-BA1E-0904327AA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29E05F2-7F0D-4A6F-A7AA-C19ACF0DB976}"/>
              </a:ext>
            </a:extLst>
          </p:cNvPr>
          <p:cNvCxnSpPr>
            <a:cxnSpLocks/>
          </p:cNvCxnSpPr>
          <p:nvPr/>
        </p:nvCxnSpPr>
        <p:spPr>
          <a:xfrm>
            <a:off x="0" y="813190"/>
            <a:ext cx="12192000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5C0A600-E8E7-4801-A1C9-B9D4FCDC6A58}"/>
              </a:ext>
            </a:extLst>
          </p:cNvPr>
          <p:cNvSpPr/>
          <p:nvPr/>
        </p:nvSpPr>
        <p:spPr>
          <a:xfrm>
            <a:off x="85724" y="1451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644BD20-84C5-4A52-BE16-4212C5761C1C}"/>
              </a:ext>
            </a:extLst>
          </p:cNvPr>
          <p:cNvSpPr txBox="1"/>
          <p:nvPr/>
        </p:nvSpPr>
        <p:spPr>
          <a:xfrm>
            <a:off x="518160" y="2015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29826AD-C164-4626-BC6D-DFD444425401}"/>
              </a:ext>
            </a:extLst>
          </p:cNvPr>
          <p:cNvCxnSpPr>
            <a:cxnSpLocks/>
          </p:cNvCxnSpPr>
          <p:nvPr/>
        </p:nvCxnSpPr>
        <p:spPr>
          <a:xfrm>
            <a:off x="2327910" y="1514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4703743-72AD-4C61-8E0A-DF8AD3A4554A}"/>
              </a:ext>
            </a:extLst>
          </p:cNvPr>
          <p:cNvSpPr/>
          <p:nvPr/>
        </p:nvSpPr>
        <p:spPr>
          <a:xfrm>
            <a:off x="10483764" y="1466189"/>
            <a:ext cx="1586257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7A0C44F-F172-41F5-BD3A-DE00EC82E1E8}"/>
              </a:ext>
            </a:extLst>
          </p:cNvPr>
          <p:cNvSpPr txBox="1"/>
          <p:nvPr/>
        </p:nvSpPr>
        <p:spPr>
          <a:xfrm>
            <a:off x="10438692" y="1968623"/>
            <a:ext cx="1676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 indicador ao lado para filtrar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5B0AA31-BD72-4451-8A65-FD2E171304A9}"/>
              </a:ext>
            </a:extLst>
          </p:cNvPr>
          <p:cNvSpPr txBox="1"/>
          <p:nvPr/>
        </p:nvSpPr>
        <p:spPr>
          <a:xfrm>
            <a:off x="2373630" y="1426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FF06F69-7C6A-4653-8F10-E8AE29D581AD}"/>
              </a:ext>
            </a:extLst>
          </p:cNvPr>
          <p:cNvSpPr txBox="1"/>
          <p:nvPr/>
        </p:nvSpPr>
        <p:spPr>
          <a:xfrm>
            <a:off x="2860660" y="1421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1B580845-0D95-467D-B5C9-5B1412AEE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73" y="1582236"/>
            <a:ext cx="528526" cy="528526"/>
          </a:xfrm>
          <a:prstGeom prst="rect">
            <a:avLst/>
          </a:prstGeom>
        </p:spPr>
      </p:pic>
      <p:pic>
        <p:nvPicPr>
          <p:cNvPr id="35" name="Gráfico 34" descr="Reproduzir">
            <a:extLst>
              <a:ext uri="{FF2B5EF4-FFF2-40B4-BE49-F238E27FC236}">
                <a16:creationId xmlns:a16="http://schemas.microsoft.com/office/drawing/2014/main" id="{C5E1D9E2-37AF-459A-9874-35A39469A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2502624" y="1631842"/>
            <a:ext cx="247545" cy="247545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A8E159D1-EA12-427F-8281-7E164A1EE9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6873" y="13135673"/>
            <a:ext cx="3276600" cy="2200275"/>
          </a:xfrm>
          <a:prstGeom prst="rect">
            <a:avLst/>
          </a:prstGeom>
        </p:spPr>
      </p:pic>
      <p:pic>
        <p:nvPicPr>
          <p:cNvPr id="39" name="Gráfico 38" descr="Reproduzir">
            <a:extLst>
              <a:ext uri="{FF2B5EF4-FFF2-40B4-BE49-F238E27FC236}">
                <a16:creationId xmlns:a16="http://schemas.microsoft.com/office/drawing/2014/main" id="{CC98CC96-69B2-49E9-8BD2-971EACC720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3032666" y="1626396"/>
            <a:ext cx="247545" cy="247545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FF90B76D-4CDB-4F96-8BAE-31F39322452B}"/>
              </a:ext>
            </a:extLst>
          </p:cNvPr>
          <p:cNvSpPr/>
          <p:nvPr/>
        </p:nvSpPr>
        <p:spPr>
          <a:xfrm>
            <a:off x="3558537" y="1451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429BD78-A02A-439B-B2F7-E1249F0EB646}"/>
              </a:ext>
            </a:extLst>
          </p:cNvPr>
          <p:cNvSpPr txBox="1"/>
          <p:nvPr/>
        </p:nvSpPr>
        <p:spPr>
          <a:xfrm>
            <a:off x="3990973" y="2015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0C5F60CA-5315-44FE-AC24-846785FE8D2D}"/>
              </a:ext>
            </a:extLst>
          </p:cNvPr>
          <p:cNvCxnSpPr>
            <a:cxnSpLocks/>
          </p:cNvCxnSpPr>
          <p:nvPr/>
        </p:nvCxnSpPr>
        <p:spPr>
          <a:xfrm>
            <a:off x="5800723" y="1514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4023A40-1534-4F30-A719-74512ACFEDC0}"/>
              </a:ext>
            </a:extLst>
          </p:cNvPr>
          <p:cNvSpPr txBox="1"/>
          <p:nvPr/>
        </p:nvSpPr>
        <p:spPr>
          <a:xfrm>
            <a:off x="5846443" y="1426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F797499-6268-437A-BB39-71A3D08C73D6}"/>
              </a:ext>
            </a:extLst>
          </p:cNvPr>
          <p:cNvSpPr txBox="1"/>
          <p:nvPr/>
        </p:nvSpPr>
        <p:spPr>
          <a:xfrm>
            <a:off x="6333473" y="1421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33CBAF2E-FEBB-4BBE-B97C-3066EAE69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286" y="1582236"/>
            <a:ext cx="528526" cy="528526"/>
          </a:xfrm>
          <a:prstGeom prst="rect">
            <a:avLst/>
          </a:prstGeom>
        </p:spPr>
      </p:pic>
      <p:pic>
        <p:nvPicPr>
          <p:cNvPr id="54" name="Gráfico 53" descr="Reproduzir">
            <a:extLst>
              <a:ext uri="{FF2B5EF4-FFF2-40B4-BE49-F238E27FC236}">
                <a16:creationId xmlns:a16="http://schemas.microsoft.com/office/drawing/2014/main" id="{8E7789AA-EC72-4BFB-A1C9-A6300F762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5975437" y="1631842"/>
            <a:ext cx="247545" cy="247545"/>
          </a:xfrm>
          <a:prstGeom prst="rect">
            <a:avLst/>
          </a:prstGeom>
        </p:spPr>
      </p:pic>
      <p:pic>
        <p:nvPicPr>
          <p:cNvPr id="55" name="Gráfico 54" descr="Reproduzir">
            <a:extLst>
              <a:ext uri="{FF2B5EF4-FFF2-40B4-BE49-F238E27FC236}">
                <a16:creationId xmlns:a16="http://schemas.microsoft.com/office/drawing/2014/main" id="{0F9E87E2-7BE7-44B4-9F96-5E25552194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6505479" y="1626396"/>
            <a:ext cx="247545" cy="247545"/>
          </a:xfrm>
          <a:prstGeom prst="rect">
            <a:avLst/>
          </a:prstGeom>
        </p:spPr>
      </p:pic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77C88CDF-4CD1-4F39-A9C5-B7293488561A}"/>
              </a:ext>
            </a:extLst>
          </p:cNvPr>
          <p:cNvSpPr/>
          <p:nvPr/>
        </p:nvSpPr>
        <p:spPr>
          <a:xfrm>
            <a:off x="7026171" y="1451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2B964A1D-DB42-40D3-9688-6D165CC057E1}"/>
              </a:ext>
            </a:extLst>
          </p:cNvPr>
          <p:cNvSpPr txBox="1"/>
          <p:nvPr/>
        </p:nvSpPr>
        <p:spPr>
          <a:xfrm>
            <a:off x="7458607" y="2015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226892E5-17B7-44B4-9701-6714ECED76C4}"/>
              </a:ext>
            </a:extLst>
          </p:cNvPr>
          <p:cNvCxnSpPr>
            <a:cxnSpLocks/>
          </p:cNvCxnSpPr>
          <p:nvPr/>
        </p:nvCxnSpPr>
        <p:spPr>
          <a:xfrm>
            <a:off x="9268357" y="1514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43260C95-C06F-4374-B8D5-DB6F17410085}"/>
              </a:ext>
            </a:extLst>
          </p:cNvPr>
          <p:cNvSpPr txBox="1"/>
          <p:nvPr/>
        </p:nvSpPr>
        <p:spPr>
          <a:xfrm>
            <a:off x="9314077" y="1426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0B5A842D-350A-436F-A79C-E6996257801B}"/>
              </a:ext>
            </a:extLst>
          </p:cNvPr>
          <p:cNvSpPr txBox="1"/>
          <p:nvPr/>
        </p:nvSpPr>
        <p:spPr>
          <a:xfrm>
            <a:off x="9801107" y="1421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61" name="Imagem 60">
            <a:extLst>
              <a:ext uri="{FF2B5EF4-FFF2-40B4-BE49-F238E27FC236}">
                <a16:creationId xmlns:a16="http://schemas.microsoft.com/office/drawing/2014/main" id="{4FBE309F-15D5-451D-B043-EB0F7891F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920" y="1582236"/>
            <a:ext cx="528526" cy="528526"/>
          </a:xfrm>
          <a:prstGeom prst="rect">
            <a:avLst/>
          </a:prstGeom>
        </p:spPr>
      </p:pic>
      <p:pic>
        <p:nvPicPr>
          <p:cNvPr id="62" name="Gráfico 61" descr="Reproduzir">
            <a:extLst>
              <a:ext uri="{FF2B5EF4-FFF2-40B4-BE49-F238E27FC236}">
                <a16:creationId xmlns:a16="http://schemas.microsoft.com/office/drawing/2014/main" id="{BC3963A2-D024-4B82-8B7F-F426F08B55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9443071" y="1631842"/>
            <a:ext cx="247545" cy="247545"/>
          </a:xfrm>
          <a:prstGeom prst="rect">
            <a:avLst/>
          </a:prstGeom>
        </p:spPr>
      </p:pic>
      <p:pic>
        <p:nvPicPr>
          <p:cNvPr id="63" name="Gráfico 62" descr="Reproduzir">
            <a:extLst>
              <a:ext uri="{FF2B5EF4-FFF2-40B4-BE49-F238E27FC236}">
                <a16:creationId xmlns:a16="http://schemas.microsoft.com/office/drawing/2014/main" id="{B23E291B-01B9-472E-BF8A-FE4F403D1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9973113" y="1626396"/>
            <a:ext cx="247545" cy="247545"/>
          </a:xfrm>
          <a:prstGeom prst="rect">
            <a:avLst/>
          </a:prstGeom>
        </p:spPr>
      </p:pic>
      <p:pic>
        <p:nvPicPr>
          <p:cNvPr id="1024" name="Imagem 1023">
            <a:extLst>
              <a:ext uri="{FF2B5EF4-FFF2-40B4-BE49-F238E27FC236}">
                <a16:creationId xmlns:a16="http://schemas.microsoft.com/office/drawing/2014/main" id="{455018A8-AEC6-4F5C-A2D6-6DA7087E58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215" y="1514891"/>
            <a:ext cx="127426" cy="127426"/>
          </a:xfrm>
          <a:prstGeom prst="rect">
            <a:avLst/>
          </a:prstGeom>
        </p:spPr>
      </p:pic>
      <p:sp>
        <p:nvSpPr>
          <p:cNvPr id="66" name="CaixaDeTexto 65">
            <a:extLst>
              <a:ext uri="{FF2B5EF4-FFF2-40B4-BE49-F238E27FC236}">
                <a16:creationId xmlns:a16="http://schemas.microsoft.com/office/drawing/2014/main" id="{E4749924-F9E0-4854-9B4E-0997E67BD6D5}"/>
              </a:ext>
            </a:extLst>
          </p:cNvPr>
          <p:cNvSpPr txBox="1"/>
          <p:nvPr/>
        </p:nvSpPr>
        <p:spPr>
          <a:xfrm>
            <a:off x="4898705" y="13280593"/>
            <a:ext cx="3629884" cy="3363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4988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Canais Físicos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TCX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ATM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404988" indent="-404988">
              <a:buAutoNum type="arabicPeriod"/>
            </a:pPr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01F0ECEA-62E9-47CB-9E93-83A7CB02EA66}"/>
              </a:ext>
            </a:extLst>
          </p:cNvPr>
          <p:cNvSpPr/>
          <p:nvPr/>
        </p:nvSpPr>
        <p:spPr>
          <a:xfrm>
            <a:off x="8151495" y="2434878"/>
            <a:ext cx="3977557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4" name="Forma Livre: Forma 73">
            <a:extLst>
              <a:ext uri="{FF2B5EF4-FFF2-40B4-BE49-F238E27FC236}">
                <a16:creationId xmlns:a16="http://schemas.microsoft.com/office/drawing/2014/main" id="{DF7B8753-7D10-424A-87ED-44E96EC45762}"/>
              </a:ext>
            </a:extLst>
          </p:cNvPr>
          <p:cNvSpPr/>
          <p:nvPr/>
        </p:nvSpPr>
        <p:spPr>
          <a:xfrm>
            <a:off x="85723" y="2433506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7E0B9A4-07B6-4572-AAF8-5D125BFE0296}"/>
              </a:ext>
            </a:extLst>
          </p:cNvPr>
          <p:cNvSpPr txBox="1"/>
          <p:nvPr/>
        </p:nvSpPr>
        <p:spPr>
          <a:xfrm>
            <a:off x="121980" y="2469086"/>
            <a:ext cx="3996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Histórica do Indicador: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93957CEF-F689-4A11-B6F5-62415AB9EEE3}"/>
              </a:ext>
            </a:extLst>
          </p:cNvPr>
          <p:cNvSpPr txBox="1"/>
          <p:nvPr/>
        </p:nvSpPr>
        <p:spPr>
          <a:xfrm>
            <a:off x="8179435" y="2469086"/>
            <a:ext cx="1511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Canais:</a:t>
            </a:r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1D376816-2C23-42AF-8211-4217935C73BD}"/>
              </a:ext>
            </a:extLst>
          </p:cNvPr>
          <p:cNvSpPr/>
          <p:nvPr/>
        </p:nvSpPr>
        <p:spPr>
          <a:xfrm>
            <a:off x="85723" y="2800815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B860C0E8-8258-49EF-8319-EA14F733EC6C}"/>
              </a:ext>
            </a:extLst>
          </p:cNvPr>
          <p:cNvSpPr/>
          <p:nvPr/>
        </p:nvSpPr>
        <p:spPr>
          <a:xfrm>
            <a:off x="8151495" y="2802187"/>
            <a:ext cx="3974380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1105597F-498A-45AD-A0A7-A50FAEC03C77}"/>
              </a:ext>
            </a:extLst>
          </p:cNvPr>
          <p:cNvCxnSpPr>
            <a:cxnSpLocks/>
          </p:cNvCxnSpPr>
          <p:nvPr/>
        </p:nvCxnSpPr>
        <p:spPr>
          <a:xfrm>
            <a:off x="10153822" y="3342506"/>
            <a:ext cx="0" cy="1459428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9E73A22F-B7F0-41F2-91F5-F563F3B514EC}"/>
              </a:ext>
            </a:extLst>
          </p:cNvPr>
          <p:cNvSpPr/>
          <p:nvPr/>
        </p:nvSpPr>
        <p:spPr>
          <a:xfrm>
            <a:off x="8209430" y="2857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91F89EAA-9A5E-4EF1-8306-A75280B919DD}"/>
              </a:ext>
            </a:extLst>
          </p:cNvPr>
          <p:cNvSpPr txBox="1"/>
          <p:nvPr/>
        </p:nvSpPr>
        <p:spPr>
          <a:xfrm>
            <a:off x="8368230" y="2895957"/>
            <a:ext cx="1550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</a:t>
            </a:r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D5CD8986-E516-42D2-B085-C34CD599EEAC}"/>
              </a:ext>
            </a:extLst>
          </p:cNvPr>
          <p:cNvSpPr/>
          <p:nvPr/>
        </p:nvSpPr>
        <p:spPr>
          <a:xfrm>
            <a:off x="85725" y="5037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43455C0E-7E75-4AA8-AD22-90E94CC52C7B}"/>
              </a:ext>
            </a:extLst>
          </p:cNvPr>
          <p:cNvSpPr txBox="1"/>
          <p:nvPr/>
        </p:nvSpPr>
        <p:spPr>
          <a:xfrm>
            <a:off x="1421100" y="12417694"/>
            <a:ext cx="1995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</a:t>
            </a:r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9072571C-EAE0-439D-9DE0-E3CAF19AF1D1}"/>
              </a:ext>
            </a:extLst>
          </p:cNvPr>
          <p:cNvSpPr/>
          <p:nvPr/>
        </p:nvSpPr>
        <p:spPr>
          <a:xfrm>
            <a:off x="85724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1C3610F5-D14D-4B2E-B868-6B21D58578AE}"/>
              </a:ext>
            </a:extLst>
          </p:cNvPr>
          <p:cNvSpPr/>
          <p:nvPr/>
        </p:nvSpPr>
        <p:spPr>
          <a:xfrm>
            <a:off x="10167652" y="2857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EB1BE637-7587-405C-B208-25C772EFB0B5}"/>
              </a:ext>
            </a:extLst>
          </p:cNvPr>
          <p:cNvSpPr txBox="1"/>
          <p:nvPr/>
        </p:nvSpPr>
        <p:spPr>
          <a:xfrm>
            <a:off x="10278160" y="2902099"/>
            <a:ext cx="1696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de Atualização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0F739C90-67F2-409B-8F70-8C10944B2140}"/>
              </a:ext>
            </a:extLst>
          </p:cNvPr>
          <p:cNvSpPr/>
          <p:nvPr/>
        </p:nvSpPr>
        <p:spPr>
          <a:xfrm>
            <a:off x="638626" y="7032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2" name="Retângulo: Cantos Arredondados 131">
            <a:extLst>
              <a:ext uri="{FF2B5EF4-FFF2-40B4-BE49-F238E27FC236}">
                <a16:creationId xmlns:a16="http://schemas.microsoft.com/office/drawing/2014/main" id="{15BA7748-E9DF-4F95-8DCA-0F95592E0221}"/>
              </a:ext>
            </a:extLst>
          </p:cNvPr>
          <p:cNvSpPr/>
          <p:nvPr/>
        </p:nvSpPr>
        <p:spPr>
          <a:xfrm>
            <a:off x="83108" y="7032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261EE39D-ABB1-4BF6-816F-A9A3CAD6EC93}"/>
              </a:ext>
            </a:extLst>
          </p:cNvPr>
          <p:cNvSpPr/>
          <p:nvPr/>
        </p:nvSpPr>
        <p:spPr>
          <a:xfrm>
            <a:off x="83110" y="5469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6" name="Gráfico 135" descr="Seta circular">
            <a:extLst>
              <a:ext uri="{FF2B5EF4-FFF2-40B4-BE49-F238E27FC236}">
                <a16:creationId xmlns:a16="http://schemas.microsoft.com/office/drawing/2014/main" id="{E15BF13E-C7A2-4B93-97B2-CBE798A87A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44830" y="6550952"/>
            <a:ext cx="1401720" cy="1401720"/>
          </a:xfrm>
          <a:prstGeom prst="rect">
            <a:avLst/>
          </a:prstGeom>
        </p:spPr>
      </p:pic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A903EAEC-E849-4A36-AACA-071A62580EFF}"/>
              </a:ext>
            </a:extLst>
          </p:cNvPr>
          <p:cNvSpPr txBox="1"/>
          <p:nvPr/>
        </p:nvSpPr>
        <p:spPr>
          <a:xfrm>
            <a:off x="3171678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055BEF02-B316-4093-9031-BDFE7A3EF761}"/>
              </a:ext>
            </a:extLst>
          </p:cNvPr>
          <p:cNvSpPr txBox="1"/>
          <p:nvPr/>
        </p:nvSpPr>
        <p:spPr>
          <a:xfrm rot="16200000">
            <a:off x="-103978" y="7231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9EB64AE3-35D9-4EFC-9D61-B4D7040CD96E}"/>
              </a:ext>
            </a:extLst>
          </p:cNvPr>
          <p:cNvSpPr txBox="1"/>
          <p:nvPr/>
        </p:nvSpPr>
        <p:spPr>
          <a:xfrm rot="16200000">
            <a:off x="-210565" y="5828313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E9E1C9A3-232A-4B9E-A06E-D98D09943BF2}"/>
              </a:ext>
            </a:extLst>
          </p:cNvPr>
          <p:cNvSpPr/>
          <p:nvPr/>
        </p:nvSpPr>
        <p:spPr>
          <a:xfrm>
            <a:off x="83109" y="6486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157E3E6F-8747-4996-9843-C41F9695FD0A}"/>
              </a:ext>
            </a:extLst>
          </p:cNvPr>
          <p:cNvSpPr txBox="1"/>
          <p:nvPr/>
        </p:nvSpPr>
        <p:spPr>
          <a:xfrm rot="16200000">
            <a:off x="16236" y="6624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FC78D08-B21C-42B2-8839-690A6D7C7C13}"/>
              </a:ext>
            </a:extLst>
          </p:cNvPr>
          <p:cNvSpPr txBox="1"/>
          <p:nvPr/>
        </p:nvSpPr>
        <p:spPr>
          <a:xfrm>
            <a:off x="759999" y="7419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EAB6BE6B-D060-43B4-A4C2-05EB0A8045F4}"/>
              </a:ext>
            </a:extLst>
          </p:cNvPr>
          <p:cNvSpPr txBox="1"/>
          <p:nvPr/>
        </p:nvSpPr>
        <p:spPr>
          <a:xfrm>
            <a:off x="1516008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97" name="Gráfico 96" descr="Seta circular">
            <a:extLst>
              <a:ext uri="{FF2B5EF4-FFF2-40B4-BE49-F238E27FC236}">
                <a16:creationId xmlns:a16="http://schemas.microsoft.com/office/drawing/2014/main" id="{05956FD2-9D0B-4F17-B6EE-2CC9094D5E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44830" y="5394829"/>
            <a:ext cx="1401720" cy="1401720"/>
          </a:xfrm>
          <a:prstGeom prst="rect">
            <a:avLst/>
          </a:prstGeom>
        </p:spPr>
      </p:pic>
      <p:sp>
        <p:nvSpPr>
          <p:cNvPr id="98" name="CaixaDeTexto 97">
            <a:extLst>
              <a:ext uri="{FF2B5EF4-FFF2-40B4-BE49-F238E27FC236}">
                <a16:creationId xmlns:a16="http://schemas.microsoft.com/office/drawing/2014/main" id="{10048EF7-6B25-4FD8-B5A9-FF5BDA7439FA}"/>
              </a:ext>
            </a:extLst>
          </p:cNvPr>
          <p:cNvSpPr txBox="1"/>
          <p:nvPr/>
        </p:nvSpPr>
        <p:spPr>
          <a:xfrm>
            <a:off x="3141198" y="5394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AFCEE6EF-45EB-44C6-A8AA-49DE182AA3C5}"/>
              </a:ext>
            </a:extLst>
          </p:cNvPr>
          <p:cNvSpPr txBox="1"/>
          <p:nvPr/>
        </p:nvSpPr>
        <p:spPr>
          <a:xfrm>
            <a:off x="2191201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00" name="Forma Livre: Forma 99">
            <a:extLst>
              <a:ext uri="{FF2B5EF4-FFF2-40B4-BE49-F238E27FC236}">
                <a16:creationId xmlns:a16="http://schemas.microsoft.com/office/drawing/2014/main" id="{4D048BE4-9CDD-43A3-8199-9DEE93588395}"/>
              </a:ext>
            </a:extLst>
          </p:cNvPr>
          <p:cNvSpPr/>
          <p:nvPr/>
        </p:nvSpPr>
        <p:spPr>
          <a:xfrm>
            <a:off x="4111843" y="5037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1" name="Forma Livre: Forma 100">
            <a:extLst>
              <a:ext uri="{FF2B5EF4-FFF2-40B4-BE49-F238E27FC236}">
                <a16:creationId xmlns:a16="http://schemas.microsoft.com/office/drawing/2014/main" id="{EAE7F16D-6E43-4A95-AFA5-8E6485C008F5}"/>
              </a:ext>
            </a:extLst>
          </p:cNvPr>
          <p:cNvSpPr/>
          <p:nvPr/>
        </p:nvSpPr>
        <p:spPr>
          <a:xfrm>
            <a:off x="4111843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B357C87D-0FF9-41D6-849D-3A09D6980C84}"/>
              </a:ext>
            </a:extLst>
          </p:cNvPr>
          <p:cNvSpPr/>
          <p:nvPr/>
        </p:nvSpPr>
        <p:spPr>
          <a:xfrm>
            <a:off x="4664744" y="7032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F0D23FCD-6CCB-4AB9-8553-1DE6B58A7E71}"/>
              </a:ext>
            </a:extLst>
          </p:cNvPr>
          <p:cNvSpPr/>
          <p:nvPr/>
        </p:nvSpPr>
        <p:spPr>
          <a:xfrm>
            <a:off x="4113775" y="7032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F8390125-B5A3-4C03-BA11-6C388D11342A}"/>
              </a:ext>
            </a:extLst>
          </p:cNvPr>
          <p:cNvSpPr/>
          <p:nvPr/>
        </p:nvSpPr>
        <p:spPr>
          <a:xfrm>
            <a:off x="4113777" y="5469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5" name="Gráfico 104" descr="Seta circular">
            <a:extLst>
              <a:ext uri="{FF2B5EF4-FFF2-40B4-BE49-F238E27FC236}">
                <a16:creationId xmlns:a16="http://schemas.microsoft.com/office/drawing/2014/main" id="{A926DEE0-37E5-44B5-86FF-5B1A23423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70948" y="6550952"/>
            <a:ext cx="1401720" cy="1401720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19C7A1F9-3D92-4BFB-B009-0D2DE06AE7E6}"/>
              </a:ext>
            </a:extLst>
          </p:cNvPr>
          <p:cNvSpPr txBox="1"/>
          <p:nvPr/>
        </p:nvSpPr>
        <p:spPr>
          <a:xfrm>
            <a:off x="7197796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0BC802C9-DA3C-415E-A610-E3D75240E866}"/>
              </a:ext>
            </a:extLst>
          </p:cNvPr>
          <p:cNvSpPr txBox="1"/>
          <p:nvPr/>
        </p:nvSpPr>
        <p:spPr>
          <a:xfrm rot="16200000">
            <a:off x="3926689" y="7231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AB64BE5B-B9BC-41FA-8E4A-76BEAFF749A8}"/>
              </a:ext>
            </a:extLst>
          </p:cNvPr>
          <p:cNvSpPr txBox="1"/>
          <p:nvPr/>
        </p:nvSpPr>
        <p:spPr>
          <a:xfrm rot="16200000">
            <a:off x="3820102" y="5828313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111F86F5-39B0-48F0-AF76-EA58A585158E}"/>
              </a:ext>
            </a:extLst>
          </p:cNvPr>
          <p:cNvSpPr/>
          <p:nvPr/>
        </p:nvSpPr>
        <p:spPr>
          <a:xfrm>
            <a:off x="4113776" y="6486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DFEE2CB3-7996-45BE-8499-57F42DF2E311}"/>
              </a:ext>
            </a:extLst>
          </p:cNvPr>
          <p:cNvSpPr txBox="1"/>
          <p:nvPr/>
        </p:nvSpPr>
        <p:spPr>
          <a:xfrm rot="16200000">
            <a:off x="4046903" y="6624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4DD56084-9FD4-46B2-975F-F2EC25C7941A}"/>
              </a:ext>
            </a:extLst>
          </p:cNvPr>
          <p:cNvSpPr txBox="1"/>
          <p:nvPr/>
        </p:nvSpPr>
        <p:spPr>
          <a:xfrm>
            <a:off x="4786117" y="7419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6B013859-9807-46CB-9760-CBAE0B7D5D0D}"/>
              </a:ext>
            </a:extLst>
          </p:cNvPr>
          <p:cNvSpPr txBox="1"/>
          <p:nvPr/>
        </p:nvSpPr>
        <p:spPr>
          <a:xfrm>
            <a:off x="5542126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13" name="Gráfico 112" descr="Seta circular">
            <a:extLst>
              <a:ext uri="{FF2B5EF4-FFF2-40B4-BE49-F238E27FC236}">
                <a16:creationId xmlns:a16="http://schemas.microsoft.com/office/drawing/2014/main" id="{2F93EE24-4BC6-42F7-8DE6-1E5F0069A3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70948" y="5394829"/>
            <a:ext cx="1401720" cy="1401720"/>
          </a:xfrm>
          <a:prstGeom prst="rect">
            <a:avLst/>
          </a:prstGeom>
        </p:spPr>
      </p:pic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C1A5F684-5FD7-48A4-B74F-67F18B7967C1}"/>
              </a:ext>
            </a:extLst>
          </p:cNvPr>
          <p:cNvSpPr txBox="1"/>
          <p:nvPr/>
        </p:nvSpPr>
        <p:spPr>
          <a:xfrm>
            <a:off x="7167316" y="5394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97547756-7DA3-4886-8810-9EB00DC4F20B}"/>
              </a:ext>
            </a:extLst>
          </p:cNvPr>
          <p:cNvSpPr txBox="1"/>
          <p:nvPr/>
        </p:nvSpPr>
        <p:spPr>
          <a:xfrm>
            <a:off x="6217319" y="7419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16" name="Forma Livre: Forma 115">
            <a:extLst>
              <a:ext uri="{FF2B5EF4-FFF2-40B4-BE49-F238E27FC236}">
                <a16:creationId xmlns:a16="http://schemas.microsoft.com/office/drawing/2014/main" id="{8AF439DF-1BC4-4835-ABD7-B86BBFD860E0}"/>
              </a:ext>
            </a:extLst>
          </p:cNvPr>
          <p:cNvSpPr/>
          <p:nvPr/>
        </p:nvSpPr>
        <p:spPr>
          <a:xfrm>
            <a:off x="8150773" y="5032555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7" name="Forma Livre: Forma 116">
            <a:extLst>
              <a:ext uri="{FF2B5EF4-FFF2-40B4-BE49-F238E27FC236}">
                <a16:creationId xmlns:a16="http://schemas.microsoft.com/office/drawing/2014/main" id="{2F0E13D7-CF4D-4072-AF68-FB77AAE62C49}"/>
              </a:ext>
            </a:extLst>
          </p:cNvPr>
          <p:cNvSpPr/>
          <p:nvPr/>
        </p:nvSpPr>
        <p:spPr>
          <a:xfrm>
            <a:off x="8150773" y="7854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95331C35-E1FE-4AC5-9554-8DEB992B0F19}"/>
              </a:ext>
            </a:extLst>
          </p:cNvPr>
          <p:cNvSpPr/>
          <p:nvPr/>
        </p:nvSpPr>
        <p:spPr>
          <a:xfrm>
            <a:off x="8703674" y="7027748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Retângulo: Cantos Arredondados 118">
            <a:extLst>
              <a:ext uri="{FF2B5EF4-FFF2-40B4-BE49-F238E27FC236}">
                <a16:creationId xmlns:a16="http://schemas.microsoft.com/office/drawing/2014/main" id="{2B4AADB8-9CB2-4419-A7ED-EED59F757527}"/>
              </a:ext>
            </a:extLst>
          </p:cNvPr>
          <p:cNvSpPr/>
          <p:nvPr/>
        </p:nvSpPr>
        <p:spPr>
          <a:xfrm>
            <a:off x="8149605" y="7026663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Retângulo: Cantos Arredondados 119">
            <a:extLst>
              <a:ext uri="{FF2B5EF4-FFF2-40B4-BE49-F238E27FC236}">
                <a16:creationId xmlns:a16="http://schemas.microsoft.com/office/drawing/2014/main" id="{992CCA09-14DC-42B1-AD17-4F6918F0E4BB}"/>
              </a:ext>
            </a:extLst>
          </p:cNvPr>
          <p:cNvSpPr/>
          <p:nvPr/>
        </p:nvSpPr>
        <p:spPr>
          <a:xfrm>
            <a:off x="8149607" y="5464203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1" name="Gráfico 120" descr="Seta circular">
            <a:extLst>
              <a:ext uri="{FF2B5EF4-FFF2-40B4-BE49-F238E27FC236}">
                <a16:creationId xmlns:a16="http://schemas.microsoft.com/office/drawing/2014/main" id="{C50FA3AA-CEE6-4052-9382-BBB073DE86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9878" y="6546501"/>
            <a:ext cx="1401720" cy="1401720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0CE5EE28-C217-4BA8-B33E-66EEC0AF3D7B}"/>
              </a:ext>
            </a:extLst>
          </p:cNvPr>
          <p:cNvSpPr txBox="1"/>
          <p:nvPr/>
        </p:nvSpPr>
        <p:spPr>
          <a:xfrm>
            <a:off x="11236726" y="656315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ECF2704F-5A61-4388-BCD0-8876B99EC375}"/>
              </a:ext>
            </a:extLst>
          </p:cNvPr>
          <p:cNvSpPr txBox="1"/>
          <p:nvPr/>
        </p:nvSpPr>
        <p:spPr>
          <a:xfrm rot="16200000">
            <a:off x="7962519" y="7225794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C5D15A93-1A1C-467F-BC3E-401A947BB09E}"/>
              </a:ext>
            </a:extLst>
          </p:cNvPr>
          <p:cNvSpPr txBox="1"/>
          <p:nvPr/>
        </p:nvSpPr>
        <p:spPr>
          <a:xfrm rot="16200000">
            <a:off x="7855932" y="5822777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25" name="Retângulo: Cantos Arredondados 124">
            <a:extLst>
              <a:ext uri="{FF2B5EF4-FFF2-40B4-BE49-F238E27FC236}">
                <a16:creationId xmlns:a16="http://schemas.microsoft.com/office/drawing/2014/main" id="{D8C172AC-570F-4033-AF9B-9E123C8127FE}"/>
              </a:ext>
            </a:extLst>
          </p:cNvPr>
          <p:cNvSpPr/>
          <p:nvPr/>
        </p:nvSpPr>
        <p:spPr>
          <a:xfrm>
            <a:off x="8149606" y="6480570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3F07F949-8A50-4CB0-B2CF-4A4EF56C33A6}"/>
              </a:ext>
            </a:extLst>
          </p:cNvPr>
          <p:cNvSpPr txBox="1"/>
          <p:nvPr/>
        </p:nvSpPr>
        <p:spPr>
          <a:xfrm rot="16200000">
            <a:off x="8082733" y="6618812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BE177A1D-52E4-4912-ACF6-2C9FB74BEEB7}"/>
              </a:ext>
            </a:extLst>
          </p:cNvPr>
          <p:cNvSpPr txBox="1"/>
          <p:nvPr/>
        </p:nvSpPr>
        <p:spPr>
          <a:xfrm>
            <a:off x="8825047" y="7414699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55CF9F8C-78F9-4868-8D97-C07F194B5D1B}"/>
              </a:ext>
            </a:extLst>
          </p:cNvPr>
          <p:cNvSpPr txBox="1"/>
          <p:nvPr/>
        </p:nvSpPr>
        <p:spPr>
          <a:xfrm>
            <a:off x="9581056" y="7414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34" name="Gráfico 133" descr="Seta circular">
            <a:extLst>
              <a:ext uri="{FF2B5EF4-FFF2-40B4-BE49-F238E27FC236}">
                <a16:creationId xmlns:a16="http://schemas.microsoft.com/office/drawing/2014/main" id="{C7000E78-5635-4779-9B9C-7123D48C64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9878" y="5390378"/>
            <a:ext cx="1401720" cy="1401720"/>
          </a:xfrm>
          <a:prstGeom prst="rect">
            <a:avLst/>
          </a:prstGeom>
        </p:spPr>
      </p:pic>
      <p:sp>
        <p:nvSpPr>
          <p:cNvPr id="140" name="CaixaDeTexto 139">
            <a:extLst>
              <a:ext uri="{FF2B5EF4-FFF2-40B4-BE49-F238E27FC236}">
                <a16:creationId xmlns:a16="http://schemas.microsoft.com/office/drawing/2014/main" id="{3917896E-1424-48AD-AD66-A683FFBB5C8E}"/>
              </a:ext>
            </a:extLst>
          </p:cNvPr>
          <p:cNvSpPr txBox="1"/>
          <p:nvPr/>
        </p:nvSpPr>
        <p:spPr>
          <a:xfrm>
            <a:off x="11206246" y="5390377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7B1E6963-121F-4182-BEEB-B242D6A13E79}"/>
              </a:ext>
            </a:extLst>
          </p:cNvPr>
          <p:cNvSpPr txBox="1"/>
          <p:nvPr/>
        </p:nvSpPr>
        <p:spPr>
          <a:xfrm>
            <a:off x="10256249" y="7414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9431DA06-8A57-4DD3-9EE3-7072A14A3465}"/>
              </a:ext>
            </a:extLst>
          </p:cNvPr>
          <p:cNvSpPr txBox="1"/>
          <p:nvPr/>
        </p:nvSpPr>
        <p:spPr>
          <a:xfrm>
            <a:off x="575801" y="5090038"/>
            <a:ext cx="3485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8B56486-C922-4F63-9A24-71E84EB358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5080665"/>
            <a:ext cx="264294" cy="264294"/>
          </a:xfrm>
          <a:prstGeom prst="rect">
            <a:avLst/>
          </a:prstGeom>
        </p:spPr>
      </p:pic>
      <p:sp>
        <p:nvSpPr>
          <p:cNvPr id="143" name="CaixaDeTexto 142">
            <a:extLst>
              <a:ext uri="{FF2B5EF4-FFF2-40B4-BE49-F238E27FC236}">
                <a16:creationId xmlns:a16="http://schemas.microsoft.com/office/drawing/2014/main" id="{D80326AD-DCEC-47B1-89F7-BFF90A73D496}"/>
              </a:ext>
            </a:extLst>
          </p:cNvPr>
          <p:cNvSpPr txBox="1"/>
          <p:nvPr/>
        </p:nvSpPr>
        <p:spPr>
          <a:xfrm>
            <a:off x="4592087" y="5085352"/>
            <a:ext cx="3492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02</a:t>
            </a:r>
          </a:p>
        </p:txBody>
      </p:sp>
      <p:pic>
        <p:nvPicPr>
          <p:cNvPr id="174" name="Imagem 173">
            <a:extLst>
              <a:ext uri="{FF2B5EF4-FFF2-40B4-BE49-F238E27FC236}">
                <a16:creationId xmlns:a16="http://schemas.microsoft.com/office/drawing/2014/main" id="{327033A4-2AFB-4EDE-B36E-D91D517750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423" y="5075979"/>
            <a:ext cx="264294" cy="264294"/>
          </a:xfrm>
          <a:prstGeom prst="rect">
            <a:avLst/>
          </a:prstGeom>
        </p:spPr>
      </p:pic>
      <p:sp>
        <p:nvSpPr>
          <p:cNvPr id="175" name="CaixaDeTexto 174">
            <a:extLst>
              <a:ext uri="{FF2B5EF4-FFF2-40B4-BE49-F238E27FC236}">
                <a16:creationId xmlns:a16="http://schemas.microsoft.com/office/drawing/2014/main" id="{869304C9-BBE1-4A17-B562-8B5277569446}"/>
              </a:ext>
            </a:extLst>
          </p:cNvPr>
          <p:cNvSpPr txBox="1"/>
          <p:nvPr/>
        </p:nvSpPr>
        <p:spPr>
          <a:xfrm>
            <a:off x="8645953" y="5085352"/>
            <a:ext cx="3469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03</a:t>
            </a:r>
          </a:p>
        </p:txBody>
      </p:sp>
      <p:pic>
        <p:nvPicPr>
          <p:cNvPr id="176" name="Imagem 175">
            <a:extLst>
              <a:ext uri="{FF2B5EF4-FFF2-40B4-BE49-F238E27FC236}">
                <a16:creationId xmlns:a16="http://schemas.microsoft.com/office/drawing/2014/main" id="{FED871C4-B479-4A7B-972E-146F1F4B8C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289" y="5075979"/>
            <a:ext cx="264294" cy="264294"/>
          </a:xfrm>
          <a:prstGeom prst="rect">
            <a:avLst/>
          </a:prstGeom>
        </p:spPr>
      </p:pic>
      <p:cxnSp>
        <p:nvCxnSpPr>
          <p:cNvPr id="177" name="Conector reto 176">
            <a:extLst>
              <a:ext uri="{FF2B5EF4-FFF2-40B4-BE49-F238E27FC236}">
                <a16:creationId xmlns:a16="http://schemas.microsoft.com/office/drawing/2014/main" id="{DC6D6B1A-0B1D-4E96-9330-1C22FEAB72B2}"/>
              </a:ext>
            </a:extLst>
          </p:cNvPr>
          <p:cNvCxnSpPr>
            <a:cxnSpLocks/>
          </p:cNvCxnSpPr>
          <p:nvPr/>
        </p:nvCxnSpPr>
        <p:spPr>
          <a:xfrm>
            <a:off x="201861" y="10428034"/>
            <a:ext cx="11707908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C39FA177-7B3D-42E6-838A-4594BDF1AC5F}"/>
              </a:ext>
            </a:extLst>
          </p:cNvPr>
          <p:cNvSpPr txBox="1"/>
          <p:nvPr/>
        </p:nvSpPr>
        <p:spPr>
          <a:xfrm>
            <a:off x="3278321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5" name="CaixaDeTexto 134">
            <a:extLst>
              <a:ext uri="{FF2B5EF4-FFF2-40B4-BE49-F238E27FC236}">
                <a16:creationId xmlns:a16="http://schemas.microsoft.com/office/drawing/2014/main" id="{E56D0EB3-752D-4CE2-A615-C4FC140CAFDE}"/>
              </a:ext>
            </a:extLst>
          </p:cNvPr>
          <p:cNvSpPr txBox="1"/>
          <p:nvPr/>
        </p:nvSpPr>
        <p:spPr>
          <a:xfrm>
            <a:off x="138562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4" name="CaixaDeTexto 143">
            <a:extLst>
              <a:ext uri="{FF2B5EF4-FFF2-40B4-BE49-F238E27FC236}">
                <a16:creationId xmlns:a16="http://schemas.microsoft.com/office/drawing/2014/main" id="{CBC5B19D-71B8-4A35-9B8A-7FEADF2FEF05}"/>
              </a:ext>
            </a:extLst>
          </p:cNvPr>
          <p:cNvSpPr txBox="1"/>
          <p:nvPr/>
        </p:nvSpPr>
        <p:spPr>
          <a:xfrm>
            <a:off x="7328532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45" name="CaixaDeTexto 144">
            <a:extLst>
              <a:ext uri="{FF2B5EF4-FFF2-40B4-BE49-F238E27FC236}">
                <a16:creationId xmlns:a16="http://schemas.microsoft.com/office/drawing/2014/main" id="{0E1E5FEA-EA40-4782-940D-37613459B4CE}"/>
              </a:ext>
            </a:extLst>
          </p:cNvPr>
          <p:cNvSpPr txBox="1"/>
          <p:nvPr/>
        </p:nvSpPr>
        <p:spPr>
          <a:xfrm>
            <a:off x="4188773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6" name="CaixaDeTexto 145">
            <a:extLst>
              <a:ext uri="{FF2B5EF4-FFF2-40B4-BE49-F238E27FC236}">
                <a16:creationId xmlns:a16="http://schemas.microsoft.com/office/drawing/2014/main" id="{9EA77573-AB09-45C8-9723-15FB479D0232}"/>
              </a:ext>
            </a:extLst>
          </p:cNvPr>
          <p:cNvSpPr txBox="1"/>
          <p:nvPr/>
        </p:nvSpPr>
        <p:spPr>
          <a:xfrm>
            <a:off x="11365423" y="7911119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47" name="CaixaDeTexto 146">
            <a:extLst>
              <a:ext uri="{FF2B5EF4-FFF2-40B4-BE49-F238E27FC236}">
                <a16:creationId xmlns:a16="http://schemas.microsoft.com/office/drawing/2014/main" id="{FABEC7FC-EFD5-43DE-B3F7-B9D6A32F78B8}"/>
              </a:ext>
            </a:extLst>
          </p:cNvPr>
          <p:cNvSpPr txBox="1"/>
          <p:nvPr/>
        </p:nvSpPr>
        <p:spPr>
          <a:xfrm>
            <a:off x="8225664" y="7911119"/>
            <a:ext cx="139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Transação</a:t>
            </a:r>
          </a:p>
        </p:txBody>
      </p:sp>
      <p:sp>
        <p:nvSpPr>
          <p:cNvPr id="148" name="Retângulo: Cantos Arredondados 147">
            <a:extLst>
              <a:ext uri="{FF2B5EF4-FFF2-40B4-BE49-F238E27FC236}">
                <a16:creationId xmlns:a16="http://schemas.microsoft.com/office/drawing/2014/main" id="{44BCE5E7-E7FA-4A8B-B360-F2EB61CA9F6C}"/>
              </a:ext>
            </a:extLst>
          </p:cNvPr>
          <p:cNvSpPr/>
          <p:nvPr/>
        </p:nvSpPr>
        <p:spPr>
          <a:xfrm>
            <a:off x="83107" y="895240"/>
            <a:ext cx="11986913" cy="439793"/>
          </a:xfrm>
          <a:prstGeom prst="roundRect">
            <a:avLst>
              <a:gd name="adj" fmla="val 7971"/>
            </a:avLst>
          </a:pr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49" name="CaixaDeTexto 148">
            <a:extLst>
              <a:ext uri="{FF2B5EF4-FFF2-40B4-BE49-F238E27FC236}">
                <a16:creationId xmlns:a16="http://schemas.microsoft.com/office/drawing/2014/main" id="{DE289A1C-356A-41B3-AE04-5B5F1FC96C83}"/>
              </a:ext>
            </a:extLst>
          </p:cNvPr>
          <p:cNvSpPr txBox="1"/>
          <p:nvPr/>
        </p:nvSpPr>
        <p:spPr>
          <a:xfrm>
            <a:off x="5249224" y="2469080"/>
            <a:ext cx="2844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Análise:</a:t>
            </a:r>
          </a:p>
        </p:txBody>
      </p:sp>
    </p:spTree>
    <p:extLst>
      <p:ext uri="{BB962C8B-B14F-4D97-AF65-F5344CB8AC3E}">
        <p14:creationId xmlns:p14="http://schemas.microsoft.com/office/powerpoint/2010/main" val="1317178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2BBCD3-28BB-4159-B7AB-2AE3B9AD0839}"/>
              </a:ext>
            </a:extLst>
          </p:cNvPr>
          <p:cNvSpPr/>
          <p:nvPr/>
        </p:nvSpPr>
        <p:spPr>
          <a:xfrm>
            <a:off x="0" y="-1"/>
            <a:ext cx="12192000" cy="21599525"/>
          </a:xfrm>
          <a:prstGeom prst="rect">
            <a:avLst/>
          </a:prstGeom>
          <a:solidFill>
            <a:srgbClr val="0D122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2CCC4B-8E46-4C53-9C8C-F539E9F25510}"/>
              </a:ext>
            </a:extLst>
          </p:cNvPr>
          <p:cNvSpPr txBox="1"/>
          <p:nvPr/>
        </p:nvSpPr>
        <p:spPr>
          <a:xfrm>
            <a:off x="858832" y="56220"/>
            <a:ext cx="745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Macro Assunto 01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BE1310-5803-4773-BDD2-03D78D89E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008F0F8-5CB2-41BD-BE82-1560D97C040D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analítica sobre transações Itaú</a:t>
            </a:r>
          </a:p>
        </p:txBody>
      </p:sp>
      <p:pic>
        <p:nvPicPr>
          <p:cNvPr id="1026" name="Picture 2" descr="Logo Banco Itaú – Logos PNG">
            <a:extLst>
              <a:ext uri="{FF2B5EF4-FFF2-40B4-BE49-F238E27FC236}">
                <a16:creationId xmlns:a16="http://schemas.microsoft.com/office/drawing/2014/main" id="{5AD73AA6-6157-4F26-BA1E-0904327AA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29E05F2-7F0D-4A6F-A7AA-C19ACF0DB976}"/>
              </a:ext>
            </a:extLst>
          </p:cNvPr>
          <p:cNvCxnSpPr>
            <a:cxnSpLocks/>
          </p:cNvCxnSpPr>
          <p:nvPr/>
        </p:nvCxnSpPr>
        <p:spPr>
          <a:xfrm>
            <a:off x="0" y="813190"/>
            <a:ext cx="12192000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5C0A600-E8E7-4801-A1C9-B9D4FCDC6A58}"/>
              </a:ext>
            </a:extLst>
          </p:cNvPr>
          <p:cNvSpPr/>
          <p:nvPr/>
        </p:nvSpPr>
        <p:spPr>
          <a:xfrm>
            <a:off x="85724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644BD20-84C5-4A52-BE16-4212C5761C1C}"/>
              </a:ext>
            </a:extLst>
          </p:cNvPr>
          <p:cNvSpPr txBox="1"/>
          <p:nvPr/>
        </p:nvSpPr>
        <p:spPr>
          <a:xfrm>
            <a:off x="518160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29826AD-C164-4626-BC6D-DFD444425401}"/>
              </a:ext>
            </a:extLst>
          </p:cNvPr>
          <p:cNvCxnSpPr>
            <a:cxnSpLocks/>
          </p:cNvCxnSpPr>
          <p:nvPr/>
        </p:nvCxnSpPr>
        <p:spPr>
          <a:xfrm>
            <a:off x="2327910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4703743-72AD-4C61-8E0A-DF8AD3A4554A}"/>
              </a:ext>
            </a:extLst>
          </p:cNvPr>
          <p:cNvSpPr/>
          <p:nvPr/>
        </p:nvSpPr>
        <p:spPr>
          <a:xfrm>
            <a:off x="10483764" y="958189"/>
            <a:ext cx="1586257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7A0C44F-F172-41F5-BD3A-DE00EC82E1E8}"/>
              </a:ext>
            </a:extLst>
          </p:cNvPr>
          <p:cNvSpPr txBox="1"/>
          <p:nvPr/>
        </p:nvSpPr>
        <p:spPr>
          <a:xfrm>
            <a:off x="10438692" y="1460623"/>
            <a:ext cx="1676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 indicador ao lado para filtrar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5B0AA31-BD72-4451-8A65-FD2E171304A9}"/>
              </a:ext>
            </a:extLst>
          </p:cNvPr>
          <p:cNvSpPr txBox="1"/>
          <p:nvPr/>
        </p:nvSpPr>
        <p:spPr>
          <a:xfrm>
            <a:off x="2373630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FF06F69-7C6A-4653-8F10-E8AE29D581AD}"/>
              </a:ext>
            </a:extLst>
          </p:cNvPr>
          <p:cNvSpPr txBox="1"/>
          <p:nvPr/>
        </p:nvSpPr>
        <p:spPr>
          <a:xfrm>
            <a:off x="2860660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1B580845-0D95-467D-B5C9-5B1412AEE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73" y="1074236"/>
            <a:ext cx="528526" cy="528526"/>
          </a:xfrm>
          <a:prstGeom prst="rect">
            <a:avLst/>
          </a:prstGeom>
        </p:spPr>
      </p:pic>
      <p:pic>
        <p:nvPicPr>
          <p:cNvPr id="35" name="Gráfico 34" descr="Reproduzir">
            <a:extLst>
              <a:ext uri="{FF2B5EF4-FFF2-40B4-BE49-F238E27FC236}">
                <a16:creationId xmlns:a16="http://schemas.microsoft.com/office/drawing/2014/main" id="{C5E1D9E2-37AF-459A-9874-35A39469A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2502624" y="1123842"/>
            <a:ext cx="247545" cy="247545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A8E159D1-EA12-427F-8281-7E164A1EE9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6873" y="13135673"/>
            <a:ext cx="3276600" cy="2200275"/>
          </a:xfrm>
          <a:prstGeom prst="rect">
            <a:avLst/>
          </a:prstGeom>
        </p:spPr>
      </p:pic>
      <p:pic>
        <p:nvPicPr>
          <p:cNvPr id="39" name="Gráfico 38" descr="Reproduzir">
            <a:extLst>
              <a:ext uri="{FF2B5EF4-FFF2-40B4-BE49-F238E27FC236}">
                <a16:creationId xmlns:a16="http://schemas.microsoft.com/office/drawing/2014/main" id="{CC98CC96-69B2-49E9-8BD2-971EACC720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3032666" y="1118396"/>
            <a:ext cx="247545" cy="247545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FF90B76D-4CDB-4F96-8BAE-31F39322452B}"/>
              </a:ext>
            </a:extLst>
          </p:cNvPr>
          <p:cNvSpPr/>
          <p:nvPr/>
        </p:nvSpPr>
        <p:spPr>
          <a:xfrm>
            <a:off x="3558537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429BD78-A02A-439B-B2F7-E1249F0EB646}"/>
              </a:ext>
            </a:extLst>
          </p:cNvPr>
          <p:cNvSpPr txBox="1"/>
          <p:nvPr/>
        </p:nvSpPr>
        <p:spPr>
          <a:xfrm>
            <a:off x="3990973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0C5F60CA-5315-44FE-AC24-846785FE8D2D}"/>
              </a:ext>
            </a:extLst>
          </p:cNvPr>
          <p:cNvCxnSpPr>
            <a:cxnSpLocks/>
          </p:cNvCxnSpPr>
          <p:nvPr/>
        </p:nvCxnSpPr>
        <p:spPr>
          <a:xfrm>
            <a:off x="5800723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4023A40-1534-4F30-A719-74512ACFEDC0}"/>
              </a:ext>
            </a:extLst>
          </p:cNvPr>
          <p:cNvSpPr txBox="1"/>
          <p:nvPr/>
        </p:nvSpPr>
        <p:spPr>
          <a:xfrm>
            <a:off x="5846443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F797499-6268-437A-BB39-71A3D08C73D6}"/>
              </a:ext>
            </a:extLst>
          </p:cNvPr>
          <p:cNvSpPr txBox="1"/>
          <p:nvPr/>
        </p:nvSpPr>
        <p:spPr>
          <a:xfrm>
            <a:off x="6333473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33CBAF2E-FEBB-4BBE-B97C-3066EAE69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286" y="1074236"/>
            <a:ext cx="528526" cy="528526"/>
          </a:xfrm>
          <a:prstGeom prst="rect">
            <a:avLst/>
          </a:prstGeom>
        </p:spPr>
      </p:pic>
      <p:pic>
        <p:nvPicPr>
          <p:cNvPr id="54" name="Gráfico 53" descr="Reproduzir">
            <a:extLst>
              <a:ext uri="{FF2B5EF4-FFF2-40B4-BE49-F238E27FC236}">
                <a16:creationId xmlns:a16="http://schemas.microsoft.com/office/drawing/2014/main" id="{8E7789AA-EC72-4BFB-A1C9-A6300F762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5975437" y="1123842"/>
            <a:ext cx="247545" cy="247545"/>
          </a:xfrm>
          <a:prstGeom prst="rect">
            <a:avLst/>
          </a:prstGeom>
        </p:spPr>
      </p:pic>
      <p:pic>
        <p:nvPicPr>
          <p:cNvPr id="55" name="Gráfico 54" descr="Reproduzir">
            <a:extLst>
              <a:ext uri="{FF2B5EF4-FFF2-40B4-BE49-F238E27FC236}">
                <a16:creationId xmlns:a16="http://schemas.microsoft.com/office/drawing/2014/main" id="{0F9E87E2-7BE7-44B4-9F96-5E25552194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6505479" y="1118396"/>
            <a:ext cx="247545" cy="247545"/>
          </a:xfrm>
          <a:prstGeom prst="rect">
            <a:avLst/>
          </a:prstGeom>
        </p:spPr>
      </p:pic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77C88CDF-4CD1-4F39-A9C5-B7293488561A}"/>
              </a:ext>
            </a:extLst>
          </p:cNvPr>
          <p:cNvSpPr/>
          <p:nvPr/>
        </p:nvSpPr>
        <p:spPr>
          <a:xfrm>
            <a:off x="7026171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2B964A1D-DB42-40D3-9688-6D165CC057E1}"/>
              </a:ext>
            </a:extLst>
          </p:cNvPr>
          <p:cNvSpPr txBox="1"/>
          <p:nvPr/>
        </p:nvSpPr>
        <p:spPr>
          <a:xfrm>
            <a:off x="7458607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226892E5-17B7-44B4-9701-6714ECED76C4}"/>
              </a:ext>
            </a:extLst>
          </p:cNvPr>
          <p:cNvCxnSpPr>
            <a:cxnSpLocks/>
          </p:cNvCxnSpPr>
          <p:nvPr/>
        </p:nvCxnSpPr>
        <p:spPr>
          <a:xfrm>
            <a:off x="9268357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43260C95-C06F-4374-B8D5-DB6F17410085}"/>
              </a:ext>
            </a:extLst>
          </p:cNvPr>
          <p:cNvSpPr txBox="1"/>
          <p:nvPr/>
        </p:nvSpPr>
        <p:spPr>
          <a:xfrm>
            <a:off x="9314077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0B5A842D-350A-436F-A79C-E6996257801B}"/>
              </a:ext>
            </a:extLst>
          </p:cNvPr>
          <p:cNvSpPr txBox="1"/>
          <p:nvPr/>
        </p:nvSpPr>
        <p:spPr>
          <a:xfrm>
            <a:off x="9801107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61" name="Imagem 60">
            <a:extLst>
              <a:ext uri="{FF2B5EF4-FFF2-40B4-BE49-F238E27FC236}">
                <a16:creationId xmlns:a16="http://schemas.microsoft.com/office/drawing/2014/main" id="{4FBE309F-15D5-451D-B043-EB0F7891F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920" y="1074236"/>
            <a:ext cx="528526" cy="528526"/>
          </a:xfrm>
          <a:prstGeom prst="rect">
            <a:avLst/>
          </a:prstGeom>
        </p:spPr>
      </p:pic>
      <p:pic>
        <p:nvPicPr>
          <p:cNvPr id="62" name="Gráfico 61" descr="Reproduzir">
            <a:extLst>
              <a:ext uri="{FF2B5EF4-FFF2-40B4-BE49-F238E27FC236}">
                <a16:creationId xmlns:a16="http://schemas.microsoft.com/office/drawing/2014/main" id="{BC3963A2-D024-4B82-8B7F-F426F08B55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9443071" y="1123842"/>
            <a:ext cx="247545" cy="247545"/>
          </a:xfrm>
          <a:prstGeom prst="rect">
            <a:avLst/>
          </a:prstGeom>
        </p:spPr>
      </p:pic>
      <p:pic>
        <p:nvPicPr>
          <p:cNvPr id="63" name="Gráfico 62" descr="Reproduzir">
            <a:extLst>
              <a:ext uri="{FF2B5EF4-FFF2-40B4-BE49-F238E27FC236}">
                <a16:creationId xmlns:a16="http://schemas.microsoft.com/office/drawing/2014/main" id="{B23E291B-01B9-472E-BF8A-FE4F403D1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9973113" y="1118396"/>
            <a:ext cx="247545" cy="247545"/>
          </a:xfrm>
          <a:prstGeom prst="rect">
            <a:avLst/>
          </a:prstGeom>
        </p:spPr>
      </p:pic>
      <p:pic>
        <p:nvPicPr>
          <p:cNvPr id="1024" name="Imagem 1023">
            <a:extLst>
              <a:ext uri="{FF2B5EF4-FFF2-40B4-BE49-F238E27FC236}">
                <a16:creationId xmlns:a16="http://schemas.microsoft.com/office/drawing/2014/main" id="{455018A8-AEC6-4F5C-A2D6-6DA7087E58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215" y="1006891"/>
            <a:ext cx="127426" cy="127426"/>
          </a:xfrm>
          <a:prstGeom prst="rect">
            <a:avLst/>
          </a:prstGeom>
        </p:spPr>
      </p:pic>
      <p:sp>
        <p:nvSpPr>
          <p:cNvPr id="66" name="CaixaDeTexto 65">
            <a:extLst>
              <a:ext uri="{FF2B5EF4-FFF2-40B4-BE49-F238E27FC236}">
                <a16:creationId xmlns:a16="http://schemas.microsoft.com/office/drawing/2014/main" id="{E4749924-F9E0-4854-9B4E-0997E67BD6D5}"/>
              </a:ext>
            </a:extLst>
          </p:cNvPr>
          <p:cNvSpPr txBox="1"/>
          <p:nvPr/>
        </p:nvSpPr>
        <p:spPr>
          <a:xfrm>
            <a:off x="4898705" y="13280593"/>
            <a:ext cx="3629884" cy="3363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4988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Canais Físicos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TCX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ATM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404988" indent="-404988">
              <a:buAutoNum type="arabicPeriod"/>
            </a:pPr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01F0ECEA-62E9-47CB-9E93-83A7CB02EA66}"/>
              </a:ext>
            </a:extLst>
          </p:cNvPr>
          <p:cNvSpPr/>
          <p:nvPr/>
        </p:nvSpPr>
        <p:spPr>
          <a:xfrm>
            <a:off x="8151495" y="1926878"/>
            <a:ext cx="3977557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92D050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4" name="Forma Livre: Forma 73">
            <a:extLst>
              <a:ext uri="{FF2B5EF4-FFF2-40B4-BE49-F238E27FC236}">
                <a16:creationId xmlns:a16="http://schemas.microsoft.com/office/drawing/2014/main" id="{DF7B8753-7D10-424A-87ED-44E96EC45762}"/>
              </a:ext>
            </a:extLst>
          </p:cNvPr>
          <p:cNvSpPr/>
          <p:nvPr/>
        </p:nvSpPr>
        <p:spPr>
          <a:xfrm>
            <a:off x="85723" y="1925506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7E0B9A4-07B6-4572-AAF8-5D125BFE0296}"/>
              </a:ext>
            </a:extLst>
          </p:cNvPr>
          <p:cNvSpPr txBox="1"/>
          <p:nvPr/>
        </p:nvSpPr>
        <p:spPr>
          <a:xfrm>
            <a:off x="121980" y="1961086"/>
            <a:ext cx="3996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Histórica dos Indicadores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93957CEF-F689-4A11-B6F5-62415AB9EEE3}"/>
              </a:ext>
            </a:extLst>
          </p:cNvPr>
          <p:cNvSpPr txBox="1"/>
          <p:nvPr/>
        </p:nvSpPr>
        <p:spPr>
          <a:xfrm>
            <a:off x="8179435" y="1961086"/>
            <a:ext cx="3949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</a:t>
            </a:r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1D376816-2C23-42AF-8211-4217935C73BD}"/>
              </a:ext>
            </a:extLst>
          </p:cNvPr>
          <p:cNvSpPr/>
          <p:nvPr/>
        </p:nvSpPr>
        <p:spPr>
          <a:xfrm>
            <a:off x="85723" y="2292815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B860C0E8-8258-49EF-8319-EA14F733EC6C}"/>
              </a:ext>
            </a:extLst>
          </p:cNvPr>
          <p:cNvSpPr/>
          <p:nvPr/>
        </p:nvSpPr>
        <p:spPr>
          <a:xfrm>
            <a:off x="8151495" y="2294187"/>
            <a:ext cx="3974380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1105597F-498A-45AD-A0A7-A50FAEC03C77}"/>
              </a:ext>
            </a:extLst>
          </p:cNvPr>
          <p:cNvCxnSpPr>
            <a:cxnSpLocks/>
          </p:cNvCxnSpPr>
          <p:nvPr/>
        </p:nvCxnSpPr>
        <p:spPr>
          <a:xfrm>
            <a:off x="10153822" y="2834506"/>
            <a:ext cx="0" cy="1459428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9E73A22F-B7F0-41F2-91F5-F563F3B514EC}"/>
              </a:ext>
            </a:extLst>
          </p:cNvPr>
          <p:cNvSpPr/>
          <p:nvPr/>
        </p:nvSpPr>
        <p:spPr>
          <a:xfrm>
            <a:off x="8209430" y="2349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91F89EAA-9A5E-4EF1-8306-A75280B919DD}"/>
              </a:ext>
            </a:extLst>
          </p:cNvPr>
          <p:cNvSpPr txBox="1"/>
          <p:nvPr/>
        </p:nvSpPr>
        <p:spPr>
          <a:xfrm>
            <a:off x="8368230" y="2387957"/>
            <a:ext cx="1550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</a:t>
            </a:r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D5CD8986-E516-42D2-B085-C34CD599EEAC}"/>
              </a:ext>
            </a:extLst>
          </p:cNvPr>
          <p:cNvSpPr/>
          <p:nvPr/>
        </p:nvSpPr>
        <p:spPr>
          <a:xfrm>
            <a:off x="85725" y="4529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43455C0E-7E75-4AA8-AD22-90E94CC52C7B}"/>
              </a:ext>
            </a:extLst>
          </p:cNvPr>
          <p:cNvSpPr txBox="1"/>
          <p:nvPr/>
        </p:nvSpPr>
        <p:spPr>
          <a:xfrm>
            <a:off x="1421100" y="12417694"/>
            <a:ext cx="1995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</a:t>
            </a:r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9072571C-EAE0-439D-9DE0-E3CAF19AF1D1}"/>
              </a:ext>
            </a:extLst>
          </p:cNvPr>
          <p:cNvSpPr/>
          <p:nvPr/>
        </p:nvSpPr>
        <p:spPr>
          <a:xfrm>
            <a:off x="85724" y="7346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1C3610F5-D14D-4B2E-B868-6B21D58578AE}"/>
              </a:ext>
            </a:extLst>
          </p:cNvPr>
          <p:cNvSpPr/>
          <p:nvPr/>
        </p:nvSpPr>
        <p:spPr>
          <a:xfrm>
            <a:off x="10167652" y="2349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EB1BE637-7587-405C-B208-25C772EFB0B5}"/>
              </a:ext>
            </a:extLst>
          </p:cNvPr>
          <p:cNvSpPr txBox="1"/>
          <p:nvPr/>
        </p:nvSpPr>
        <p:spPr>
          <a:xfrm>
            <a:off x="10278160" y="2394099"/>
            <a:ext cx="1696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de Atualização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0F739C90-67F2-409B-8F70-8C10944B2140}"/>
              </a:ext>
            </a:extLst>
          </p:cNvPr>
          <p:cNvSpPr/>
          <p:nvPr/>
        </p:nvSpPr>
        <p:spPr>
          <a:xfrm>
            <a:off x="638626" y="6524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2" name="Retângulo: Cantos Arredondados 131">
            <a:extLst>
              <a:ext uri="{FF2B5EF4-FFF2-40B4-BE49-F238E27FC236}">
                <a16:creationId xmlns:a16="http://schemas.microsoft.com/office/drawing/2014/main" id="{15BA7748-E9DF-4F95-8DCA-0F95592E0221}"/>
              </a:ext>
            </a:extLst>
          </p:cNvPr>
          <p:cNvSpPr/>
          <p:nvPr/>
        </p:nvSpPr>
        <p:spPr>
          <a:xfrm>
            <a:off x="83108" y="6524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261EE39D-ABB1-4BF6-816F-A9A3CAD6EC93}"/>
              </a:ext>
            </a:extLst>
          </p:cNvPr>
          <p:cNvSpPr/>
          <p:nvPr/>
        </p:nvSpPr>
        <p:spPr>
          <a:xfrm>
            <a:off x="83110" y="4961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6" name="Gráfico 135" descr="Seta circular">
            <a:extLst>
              <a:ext uri="{FF2B5EF4-FFF2-40B4-BE49-F238E27FC236}">
                <a16:creationId xmlns:a16="http://schemas.microsoft.com/office/drawing/2014/main" id="{E15BF13E-C7A2-4B93-97B2-CBE798A87A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44830" y="6042952"/>
            <a:ext cx="1401720" cy="1401720"/>
          </a:xfrm>
          <a:prstGeom prst="rect">
            <a:avLst/>
          </a:prstGeom>
        </p:spPr>
      </p:pic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A903EAEC-E849-4A36-AACA-071A62580EFF}"/>
              </a:ext>
            </a:extLst>
          </p:cNvPr>
          <p:cNvSpPr txBox="1"/>
          <p:nvPr/>
        </p:nvSpPr>
        <p:spPr>
          <a:xfrm>
            <a:off x="3156438" y="6082461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055BEF02-B316-4093-9031-BDFE7A3EF761}"/>
              </a:ext>
            </a:extLst>
          </p:cNvPr>
          <p:cNvSpPr txBox="1"/>
          <p:nvPr/>
        </p:nvSpPr>
        <p:spPr>
          <a:xfrm rot="16200000">
            <a:off x="-103978" y="6723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9EB64AE3-35D9-4EFC-9D61-B4D7040CD96E}"/>
              </a:ext>
            </a:extLst>
          </p:cNvPr>
          <p:cNvSpPr txBox="1"/>
          <p:nvPr/>
        </p:nvSpPr>
        <p:spPr>
          <a:xfrm rot="16200000">
            <a:off x="-210565" y="5320313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E9E1C9A3-232A-4B9E-A06E-D98D09943BF2}"/>
              </a:ext>
            </a:extLst>
          </p:cNvPr>
          <p:cNvSpPr/>
          <p:nvPr/>
        </p:nvSpPr>
        <p:spPr>
          <a:xfrm>
            <a:off x="83109" y="5978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157E3E6F-8747-4996-9843-C41F9695FD0A}"/>
              </a:ext>
            </a:extLst>
          </p:cNvPr>
          <p:cNvSpPr txBox="1"/>
          <p:nvPr/>
        </p:nvSpPr>
        <p:spPr>
          <a:xfrm rot="16200000">
            <a:off x="16236" y="6116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FC78D08-B21C-42B2-8839-690A6D7C7C13}"/>
              </a:ext>
            </a:extLst>
          </p:cNvPr>
          <p:cNvSpPr txBox="1"/>
          <p:nvPr/>
        </p:nvSpPr>
        <p:spPr>
          <a:xfrm>
            <a:off x="759999" y="6911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EAB6BE6B-D060-43B4-A4C2-05EB0A8045F4}"/>
              </a:ext>
            </a:extLst>
          </p:cNvPr>
          <p:cNvSpPr txBox="1"/>
          <p:nvPr/>
        </p:nvSpPr>
        <p:spPr>
          <a:xfrm>
            <a:off x="1516008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97" name="Gráfico 96" descr="Seta circular">
            <a:extLst>
              <a:ext uri="{FF2B5EF4-FFF2-40B4-BE49-F238E27FC236}">
                <a16:creationId xmlns:a16="http://schemas.microsoft.com/office/drawing/2014/main" id="{05956FD2-9D0B-4F17-B6EE-2CC9094D5E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44830" y="4886829"/>
            <a:ext cx="1401720" cy="1401720"/>
          </a:xfrm>
          <a:prstGeom prst="rect">
            <a:avLst/>
          </a:prstGeom>
        </p:spPr>
      </p:pic>
      <p:sp>
        <p:nvSpPr>
          <p:cNvPr id="98" name="CaixaDeTexto 97">
            <a:extLst>
              <a:ext uri="{FF2B5EF4-FFF2-40B4-BE49-F238E27FC236}">
                <a16:creationId xmlns:a16="http://schemas.microsoft.com/office/drawing/2014/main" id="{10048EF7-6B25-4FD8-B5A9-FF5BDA7439FA}"/>
              </a:ext>
            </a:extLst>
          </p:cNvPr>
          <p:cNvSpPr txBox="1"/>
          <p:nvPr/>
        </p:nvSpPr>
        <p:spPr>
          <a:xfrm>
            <a:off x="3156438" y="4886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AFCEE6EF-45EB-44C6-A8AA-49DE182AA3C5}"/>
              </a:ext>
            </a:extLst>
          </p:cNvPr>
          <p:cNvSpPr txBox="1"/>
          <p:nvPr/>
        </p:nvSpPr>
        <p:spPr>
          <a:xfrm>
            <a:off x="2191201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00" name="Forma Livre: Forma 99">
            <a:extLst>
              <a:ext uri="{FF2B5EF4-FFF2-40B4-BE49-F238E27FC236}">
                <a16:creationId xmlns:a16="http://schemas.microsoft.com/office/drawing/2014/main" id="{4D048BE4-9CDD-43A3-8199-9DEE93588395}"/>
              </a:ext>
            </a:extLst>
          </p:cNvPr>
          <p:cNvSpPr/>
          <p:nvPr/>
        </p:nvSpPr>
        <p:spPr>
          <a:xfrm>
            <a:off x="4111843" y="4529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1" name="Forma Livre: Forma 100">
            <a:extLst>
              <a:ext uri="{FF2B5EF4-FFF2-40B4-BE49-F238E27FC236}">
                <a16:creationId xmlns:a16="http://schemas.microsoft.com/office/drawing/2014/main" id="{EAE7F16D-6E43-4A95-AFA5-8E6485C008F5}"/>
              </a:ext>
            </a:extLst>
          </p:cNvPr>
          <p:cNvSpPr/>
          <p:nvPr/>
        </p:nvSpPr>
        <p:spPr>
          <a:xfrm>
            <a:off x="4111843" y="7346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B357C87D-0FF9-41D6-849D-3A09D6980C84}"/>
              </a:ext>
            </a:extLst>
          </p:cNvPr>
          <p:cNvSpPr/>
          <p:nvPr/>
        </p:nvSpPr>
        <p:spPr>
          <a:xfrm>
            <a:off x="4664744" y="6524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F0D23FCD-6CCB-4AB9-8553-1DE6B58A7E71}"/>
              </a:ext>
            </a:extLst>
          </p:cNvPr>
          <p:cNvSpPr/>
          <p:nvPr/>
        </p:nvSpPr>
        <p:spPr>
          <a:xfrm>
            <a:off x="4113775" y="6524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F8390125-B5A3-4C03-BA11-6C388D11342A}"/>
              </a:ext>
            </a:extLst>
          </p:cNvPr>
          <p:cNvSpPr/>
          <p:nvPr/>
        </p:nvSpPr>
        <p:spPr>
          <a:xfrm>
            <a:off x="4113777" y="4961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5" name="Gráfico 104" descr="Seta circular">
            <a:extLst>
              <a:ext uri="{FF2B5EF4-FFF2-40B4-BE49-F238E27FC236}">
                <a16:creationId xmlns:a16="http://schemas.microsoft.com/office/drawing/2014/main" id="{A926DEE0-37E5-44B5-86FF-5B1A23423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70948" y="6042952"/>
            <a:ext cx="1401720" cy="1401720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19C7A1F9-3D92-4BFB-B009-0D2DE06AE7E6}"/>
              </a:ext>
            </a:extLst>
          </p:cNvPr>
          <p:cNvSpPr txBox="1"/>
          <p:nvPr/>
        </p:nvSpPr>
        <p:spPr>
          <a:xfrm>
            <a:off x="7182556" y="6082461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0BC802C9-DA3C-415E-A610-E3D75240E866}"/>
              </a:ext>
            </a:extLst>
          </p:cNvPr>
          <p:cNvSpPr txBox="1"/>
          <p:nvPr/>
        </p:nvSpPr>
        <p:spPr>
          <a:xfrm rot="16200000">
            <a:off x="3926689" y="6723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AB64BE5B-B9BC-41FA-8E4A-76BEAFF749A8}"/>
              </a:ext>
            </a:extLst>
          </p:cNvPr>
          <p:cNvSpPr txBox="1"/>
          <p:nvPr/>
        </p:nvSpPr>
        <p:spPr>
          <a:xfrm rot="16200000">
            <a:off x="3820102" y="5320313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111F86F5-39B0-48F0-AF76-EA58A585158E}"/>
              </a:ext>
            </a:extLst>
          </p:cNvPr>
          <p:cNvSpPr/>
          <p:nvPr/>
        </p:nvSpPr>
        <p:spPr>
          <a:xfrm>
            <a:off x="4113776" y="5978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DFEE2CB3-7996-45BE-8499-57F42DF2E311}"/>
              </a:ext>
            </a:extLst>
          </p:cNvPr>
          <p:cNvSpPr txBox="1"/>
          <p:nvPr/>
        </p:nvSpPr>
        <p:spPr>
          <a:xfrm rot="16200000">
            <a:off x="4046903" y="6116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4DD56084-9FD4-46B2-975F-F2EC25C7941A}"/>
              </a:ext>
            </a:extLst>
          </p:cNvPr>
          <p:cNvSpPr txBox="1"/>
          <p:nvPr/>
        </p:nvSpPr>
        <p:spPr>
          <a:xfrm>
            <a:off x="4786117" y="6911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6B013859-9807-46CB-9760-CBAE0B7D5D0D}"/>
              </a:ext>
            </a:extLst>
          </p:cNvPr>
          <p:cNvSpPr txBox="1"/>
          <p:nvPr/>
        </p:nvSpPr>
        <p:spPr>
          <a:xfrm>
            <a:off x="5542126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13" name="Gráfico 112" descr="Seta circular">
            <a:extLst>
              <a:ext uri="{FF2B5EF4-FFF2-40B4-BE49-F238E27FC236}">
                <a16:creationId xmlns:a16="http://schemas.microsoft.com/office/drawing/2014/main" id="{2F93EE24-4BC6-42F7-8DE6-1E5F0069A3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70948" y="4886829"/>
            <a:ext cx="1401720" cy="1401720"/>
          </a:xfrm>
          <a:prstGeom prst="rect">
            <a:avLst/>
          </a:prstGeom>
        </p:spPr>
      </p:pic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C1A5F684-5FD7-48A4-B74F-67F18B7967C1}"/>
              </a:ext>
            </a:extLst>
          </p:cNvPr>
          <p:cNvSpPr txBox="1"/>
          <p:nvPr/>
        </p:nvSpPr>
        <p:spPr>
          <a:xfrm>
            <a:off x="7182556" y="4886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97547756-7DA3-4886-8810-9EB00DC4F20B}"/>
              </a:ext>
            </a:extLst>
          </p:cNvPr>
          <p:cNvSpPr txBox="1"/>
          <p:nvPr/>
        </p:nvSpPr>
        <p:spPr>
          <a:xfrm>
            <a:off x="6217319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16" name="Forma Livre: Forma 115">
            <a:extLst>
              <a:ext uri="{FF2B5EF4-FFF2-40B4-BE49-F238E27FC236}">
                <a16:creationId xmlns:a16="http://schemas.microsoft.com/office/drawing/2014/main" id="{8AF439DF-1BC4-4835-ABD7-B86BBFD860E0}"/>
              </a:ext>
            </a:extLst>
          </p:cNvPr>
          <p:cNvSpPr/>
          <p:nvPr/>
        </p:nvSpPr>
        <p:spPr>
          <a:xfrm>
            <a:off x="8150773" y="4524555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7" name="Forma Livre: Forma 116">
            <a:extLst>
              <a:ext uri="{FF2B5EF4-FFF2-40B4-BE49-F238E27FC236}">
                <a16:creationId xmlns:a16="http://schemas.microsoft.com/office/drawing/2014/main" id="{2F0E13D7-CF4D-4072-AF68-FB77AAE62C49}"/>
              </a:ext>
            </a:extLst>
          </p:cNvPr>
          <p:cNvSpPr/>
          <p:nvPr/>
        </p:nvSpPr>
        <p:spPr>
          <a:xfrm>
            <a:off x="8150773" y="7346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95331C35-E1FE-4AC5-9554-8DEB992B0F19}"/>
              </a:ext>
            </a:extLst>
          </p:cNvPr>
          <p:cNvSpPr/>
          <p:nvPr/>
        </p:nvSpPr>
        <p:spPr>
          <a:xfrm>
            <a:off x="8703674" y="6519748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Retângulo: Cantos Arredondados 118">
            <a:extLst>
              <a:ext uri="{FF2B5EF4-FFF2-40B4-BE49-F238E27FC236}">
                <a16:creationId xmlns:a16="http://schemas.microsoft.com/office/drawing/2014/main" id="{2B4AADB8-9CB2-4419-A7ED-EED59F757527}"/>
              </a:ext>
            </a:extLst>
          </p:cNvPr>
          <p:cNvSpPr/>
          <p:nvPr/>
        </p:nvSpPr>
        <p:spPr>
          <a:xfrm>
            <a:off x="8149605" y="6518663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Retângulo: Cantos Arredondados 119">
            <a:extLst>
              <a:ext uri="{FF2B5EF4-FFF2-40B4-BE49-F238E27FC236}">
                <a16:creationId xmlns:a16="http://schemas.microsoft.com/office/drawing/2014/main" id="{992CCA09-14DC-42B1-AD17-4F6918F0E4BB}"/>
              </a:ext>
            </a:extLst>
          </p:cNvPr>
          <p:cNvSpPr/>
          <p:nvPr/>
        </p:nvSpPr>
        <p:spPr>
          <a:xfrm>
            <a:off x="8149607" y="4956203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1" name="Gráfico 120" descr="Seta circular">
            <a:extLst>
              <a:ext uri="{FF2B5EF4-FFF2-40B4-BE49-F238E27FC236}">
                <a16:creationId xmlns:a16="http://schemas.microsoft.com/office/drawing/2014/main" id="{C50FA3AA-CEE6-4052-9382-BBB073DE86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9878" y="6038501"/>
            <a:ext cx="1401720" cy="1401720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0CE5EE28-C217-4BA8-B33E-66EEC0AF3D7B}"/>
              </a:ext>
            </a:extLst>
          </p:cNvPr>
          <p:cNvSpPr txBox="1"/>
          <p:nvPr/>
        </p:nvSpPr>
        <p:spPr>
          <a:xfrm>
            <a:off x="11221486" y="607801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ECF2704F-5A61-4388-BCD0-8876B99EC375}"/>
              </a:ext>
            </a:extLst>
          </p:cNvPr>
          <p:cNvSpPr txBox="1"/>
          <p:nvPr/>
        </p:nvSpPr>
        <p:spPr>
          <a:xfrm rot="16200000">
            <a:off x="7962519" y="6717794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C5D15A93-1A1C-467F-BC3E-401A947BB09E}"/>
              </a:ext>
            </a:extLst>
          </p:cNvPr>
          <p:cNvSpPr txBox="1"/>
          <p:nvPr/>
        </p:nvSpPr>
        <p:spPr>
          <a:xfrm rot="16200000">
            <a:off x="7855932" y="5314777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25" name="Retângulo: Cantos Arredondados 124">
            <a:extLst>
              <a:ext uri="{FF2B5EF4-FFF2-40B4-BE49-F238E27FC236}">
                <a16:creationId xmlns:a16="http://schemas.microsoft.com/office/drawing/2014/main" id="{D8C172AC-570F-4033-AF9B-9E123C8127FE}"/>
              </a:ext>
            </a:extLst>
          </p:cNvPr>
          <p:cNvSpPr/>
          <p:nvPr/>
        </p:nvSpPr>
        <p:spPr>
          <a:xfrm>
            <a:off x="8149606" y="5972570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3F07F949-8A50-4CB0-B2CF-4A4EF56C33A6}"/>
              </a:ext>
            </a:extLst>
          </p:cNvPr>
          <p:cNvSpPr txBox="1"/>
          <p:nvPr/>
        </p:nvSpPr>
        <p:spPr>
          <a:xfrm rot="16200000">
            <a:off x="8082733" y="6110812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BE177A1D-52E4-4912-ACF6-2C9FB74BEEB7}"/>
              </a:ext>
            </a:extLst>
          </p:cNvPr>
          <p:cNvSpPr txBox="1"/>
          <p:nvPr/>
        </p:nvSpPr>
        <p:spPr>
          <a:xfrm>
            <a:off x="8825047" y="6906699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55CF9F8C-78F9-4868-8D97-C07F194B5D1B}"/>
              </a:ext>
            </a:extLst>
          </p:cNvPr>
          <p:cNvSpPr txBox="1"/>
          <p:nvPr/>
        </p:nvSpPr>
        <p:spPr>
          <a:xfrm>
            <a:off x="9581056" y="6906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34" name="Gráfico 133" descr="Seta circular">
            <a:extLst>
              <a:ext uri="{FF2B5EF4-FFF2-40B4-BE49-F238E27FC236}">
                <a16:creationId xmlns:a16="http://schemas.microsoft.com/office/drawing/2014/main" id="{C7000E78-5635-4779-9B9C-7123D48C64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9878" y="4882378"/>
            <a:ext cx="1401720" cy="1401720"/>
          </a:xfrm>
          <a:prstGeom prst="rect">
            <a:avLst/>
          </a:prstGeom>
        </p:spPr>
      </p:pic>
      <p:sp>
        <p:nvSpPr>
          <p:cNvPr id="140" name="CaixaDeTexto 139">
            <a:extLst>
              <a:ext uri="{FF2B5EF4-FFF2-40B4-BE49-F238E27FC236}">
                <a16:creationId xmlns:a16="http://schemas.microsoft.com/office/drawing/2014/main" id="{3917896E-1424-48AD-AD66-A683FFBB5C8E}"/>
              </a:ext>
            </a:extLst>
          </p:cNvPr>
          <p:cNvSpPr txBox="1"/>
          <p:nvPr/>
        </p:nvSpPr>
        <p:spPr>
          <a:xfrm>
            <a:off x="11221486" y="4882377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7B1E6963-121F-4182-BEEB-B242D6A13E79}"/>
              </a:ext>
            </a:extLst>
          </p:cNvPr>
          <p:cNvSpPr txBox="1"/>
          <p:nvPr/>
        </p:nvSpPr>
        <p:spPr>
          <a:xfrm>
            <a:off x="10256249" y="6906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9431DA06-8A57-4DD3-9EE3-7072A14A3465}"/>
              </a:ext>
            </a:extLst>
          </p:cNvPr>
          <p:cNvSpPr txBox="1"/>
          <p:nvPr/>
        </p:nvSpPr>
        <p:spPr>
          <a:xfrm>
            <a:off x="575801" y="4582038"/>
            <a:ext cx="3485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8B56486-C922-4F63-9A24-71E84EB358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4572665"/>
            <a:ext cx="264294" cy="264294"/>
          </a:xfrm>
          <a:prstGeom prst="rect">
            <a:avLst/>
          </a:prstGeom>
        </p:spPr>
      </p:pic>
      <p:sp>
        <p:nvSpPr>
          <p:cNvPr id="143" name="CaixaDeTexto 142">
            <a:extLst>
              <a:ext uri="{FF2B5EF4-FFF2-40B4-BE49-F238E27FC236}">
                <a16:creationId xmlns:a16="http://schemas.microsoft.com/office/drawing/2014/main" id="{D80326AD-DCEC-47B1-89F7-BFF90A73D496}"/>
              </a:ext>
            </a:extLst>
          </p:cNvPr>
          <p:cNvSpPr txBox="1"/>
          <p:nvPr/>
        </p:nvSpPr>
        <p:spPr>
          <a:xfrm>
            <a:off x="4592087" y="4577352"/>
            <a:ext cx="3492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02</a:t>
            </a:r>
          </a:p>
        </p:txBody>
      </p:sp>
      <p:pic>
        <p:nvPicPr>
          <p:cNvPr id="174" name="Imagem 173">
            <a:extLst>
              <a:ext uri="{FF2B5EF4-FFF2-40B4-BE49-F238E27FC236}">
                <a16:creationId xmlns:a16="http://schemas.microsoft.com/office/drawing/2014/main" id="{327033A4-2AFB-4EDE-B36E-D91D517750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423" y="4567979"/>
            <a:ext cx="264294" cy="264294"/>
          </a:xfrm>
          <a:prstGeom prst="rect">
            <a:avLst/>
          </a:prstGeom>
        </p:spPr>
      </p:pic>
      <p:sp>
        <p:nvSpPr>
          <p:cNvPr id="175" name="CaixaDeTexto 174">
            <a:extLst>
              <a:ext uri="{FF2B5EF4-FFF2-40B4-BE49-F238E27FC236}">
                <a16:creationId xmlns:a16="http://schemas.microsoft.com/office/drawing/2014/main" id="{869304C9-BBE1-4A17-B562-8B5277569446}"/>
              </a:ext>
            </a:extLst>
          </p:cNvPr>
          <p:cNvSpPr txBox="1"/>
          <p:nvPr/>
        </p:nvSpPr>
        <p:spPr>
          <a:xfrm>
            <a:off x="8645953" y="4577352"/>
            <a:ext cx="3469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03</a:t>
            </a:r>
          </a:p>
        </p:txBody>
      </p:sp>
      <p:pic>
        <p:nvPicPr>
          <p:cNvPr id="176" name="Imagem 175">
            <a:extLst>
              <a:ext uri="{FF2B5EF4-FFF2-40B4-BE49-F238E27FC236}">
                <a16:creationId xmlns:a16="http://schemas.microsoft.com/office/drawing/2014/main" id="{FED871C4-B479-4A7B-972E-146F1F4B8C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289" y="4567979"/>
            <a:ext cx="264294" cy="264294"/>
          </a:xfrm>
          <a:prstGeom prst="rect">
            <a:avLst/>
          </a:prstGeom>
        </p:spPr>
      </p:pic>
      <p:cxnSp>
        <p:nvCxnSpPr>
          <p:cNvPr id="177" name="Conector reto 176">
            <a:extLst>
              <a:ext uri="{FF2B5EF4-FFF2-40B4-BE49-F238E27FC236}">
                <a16:creationId xmlns:a16="http://schemas.microsoft.com/office/drawing/2014/main" id="{DC6D6B1A-0B1D-4E96-9330-1C22FEAB72B2}"/>
              </a:ext>
            </a:extLst>
          </p:cNvPr>
          <p:cNvCxnSpPr>
            <a:cxnSpLocks/>
          </p:cNvCxnSpPr>
          <p:nvPr/>
        </p:nvCxnSpPr>
        <p:spPr>
          <a:xfrm>
            <a:off x="201861" y="9920034"/>
            <a:ext cx="11707908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522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2BBCD3-28BB-4159-B7AB-2AE3B9AD0839}"/>
              </a:ext>
            </a:extLst>
          </p:cNvPr>
          <p:cNvSpPr/>
          <p:nvPr/>
        </p:nvSpPr>
        <p:spPr>
          <a:xfrm>
            <a:off x="0" y="-1"/>
            <a:ext cx="12192000" cy="21599525"/>
          </a:xfrm>
          <a:prstGeom prst="rect">
            <a:avLst/>
          </a:prstGeom>
          <a:solidFill>
            <a:srgbClr val="0D122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2CCC4B-8E46-4C53-9C8C-F539E9F25510}"/>
              </a:ext>
            </a:extLst>
          </p:cNvPr>
          <p:cNvSpPr txBox="1"/>
          <p:nvPr/>
        </p:nvSpPr>
        <p:spPr>
          <a:xfrm>
            <a:off x="858832" y="56220"/>
            <a:ext cx="745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Painel de Transações – Macro Assunto 01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BE1310-5803-4773-BDD2-03D78D89E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134581"/>
            <a:ext cx="552145" cy="552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008F0F8-5CB2-41BD-BE82-1560D97C040D}"/>
              </a:ext>
            </a:extLst>
          </p:cNvPr>
          <p:cNvSpPr txBox="1"/>
          <p:nvPr/>
        </p:nvSpPr>
        <p:spPr>
          <a:xfrm>
            <a:off x="868357" y="469516"/>
            <a:ext cx="684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analítica sobre transações Itaú</a:t>
            </a:r>
          </a:p>
        </p:txBody>
      </p:sp>
      <p:pic>
        <p:nvPicPr>
          <p:cNvPr id="1026" name="Picture 2" descr="Logo Banco Itaú – Logos PNG">
            <a:extLst>
              <a:ext uri="{FF2B5EF4-FFF2-40B4-BE49-F238E27FC236}">
                <a16:creationId xmlns:a16="http://schemas.microsoft.com/office/drawing/2014/main" id="{5AD73AA6-6157-4F26-BA1E-0904327AA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7" y="88239"/>
            <a:ext cx="608012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29E05F2-7F0D-4A6F-A7AA-C19ACF0DB976}"/>
              </a:ext>
            </a:extLst>
          </p:cNvPr>
          <p:cNvCxnSpPr>
            <a:cxnSpLocks/>
          </p:cNvCxnSpPr>
          <p:nvPr/>
        </p:nvCxnSpPr>
        <p:spPr>
          <a:xfrm>
            <a:off x="0" y="813190"/>
            <a:ext cx="12192000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5C0A600-E8E7-4801-A1C9-B9D4FCDC6A58}"/>
              </a:ext>
            </a:extLst>
          </p:cNvPr>
          <p:cNvSpPr/>
          <p:nvPr/>
        </p:nvSpPr>
        <p:spPr>
          <a:xfrm>
            <a:off x="85724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644BD20-84C5-4A52-BE16-4212C5761C1C}"/>
              </a:ext>
            </a:extLst>
          </p:cNvPr>
          <p:cNvSpPr txBox="1"/>
          <p:nvPr/>
        </p:nvSpPr>
        <p:spPr>
          <a:xfrm>
            <a:off x="518160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01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29826AD-C164-4626-BC6D-DFD444425401}"/>
              </a:ext>
            </a:extLst>
          </p:cNvPr>
          <p:cNvCxnSpPr>
            <a:cxnSpLocks/>
          </p:cNvCxnSpPr>
          <p:nvPr/>
        </p:nvCxnSpPr>
        <p:spPr>
          <a:xfrm>
            <a:off x="2327910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4703743-72AD-4C61-8E0A-DF8AD3A4554A}"/>
              </a:ext>
            </a:extLst>
          </p:cNvPr>
          <p:cNvSpPr/>
          <p:nvPr/>
        </p:nvSpPr>
        <p:spPr>
          <a:xfrm>
            <a:off x="10483764" y="958189"/>
            <a:ext cx="1586257" cy="415498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7A0C44F-F172-41F5-BD3A-DE00EC82E1E8}"/>
              </a:ext>
            </a:extLst>
          </p:cNvPr>
          <p:cNvSpPr txBox="1"/>
          <p:nvPr/>
        </p:nvSpPr>
        <p:spPr>
          <a:xfrm>
            <a:off x="10438692" y="1460623"/>
            <a:ext cx="1676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um indicador ao lado para filtrar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5B0AA31-BD72-4451-8A65-FD2E171304A9}"/>
              </a:ext>
            </a:extLst>
          </p:cNvPr>
          <p:cNvSpPr txBox="1"/>
          <p:nvPr/>
        </p:nvSpPr>
        <p:spPr>
          <a:xfrm>
            <a:off x="2373630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FF06F69-7C6A-4653-8F10-E8AE29D581AD}"/>
              </a:ext>
            </a:extLst>
          </p:cNvPr>
          <p:cNvSpPr txBox="1"/>
          <p:nvPr/>
        </p:nvSpPr>
        <p:spPr>
          <a:xfrm>
            <a:off x="2860660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1B580845-0D95-467D-B5C9-5B1412AEE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73" y="1074236"/>
            <a:ext cx="528526" cy="528526"/>
          </a:xfrm>
          <a:prstGeom prst="rect">
            <a:avLst/>
          </a:prstGeom>
        </p:spPr>
      </p:pic>
      <p:pic>
        <p:nvPicPr>
          <p:cNvPr id="35" name="Gráfico 34" descr="Reproduzir">
            <a:extLst>
              <a:ext uri="{FF2B5EF4-FFF2-40B4-BE49-F238E27FC236}">
                <a16:creationId xmlns:a16="http://schemas.microsoft.com/office/drawing/2014/main" id="{C5E1D9E2-37AF-459A-9874-35A39469A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2502624" y="1123842"/>
            <a:ext cx="247545" cy="247545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A8E159D1-EA12-427F-8281-7E164A1EE9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2360" y="15075649"/>
            <a:ext cx="3276600" cy="2200275"/>
          </a:xfrm>
          <a:prstGeom prst="rect">
            <a:avLst/>
          </a:prstGeom>
        </p:spPr>
      </p:pic>
      <p:pic>
        <p:nvPicPr>
          <p:cNvPr id="39" name="Gráfico 38" descr="Reproduzir">
            <a:extLst>
              <a:ext uri="{FF2B5EF4-FFF2-40B4-BE49-F238E27FC236}">
                <a16:creationId xmlns:a16="http://schemas.microsoft.com/office/drawing/2014/main" id="{CC98CC96-69B2-49E9-8BD2-971EACC720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3032666" y="1118396"/>
            <a:ext cx="247545" cy="247545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FF90B76D-4CDB-4F96-8BAE-31F39322452B}"/>
              </a:ext>
            </a:extLst>
          </p:cNvPr>
          <p:cNvSpPr/>
          <p:nvPr/>
        </p:nvSpPr>
        <p:spPr>
          <a:xfrm>
            <a:off x="3558537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429BD78-A02A-439B-B2F7-E1249F0EB646}"/>
              </a:ext>
            </a:extLst>
          </p:cNvPr>
          <p:cNvSpPr txBox="1"/>
          <p:nvPr/>
        </p:nvSpPr>
        <p:spPr>
          <a:xfrm>
            <a:off x="3990973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02</a:t>
            </a: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0C5F60CA-5315-44FE-AC24-846785FE8D2D}"/>
              </a:ext>
            </a:extLst>
          </p:cNvPr>
          <p:cNvCxnSpPr>
            <a:cxnSpLocks/>
          </p:cNvCxnSpPr>
          <p:nvPr/>
        </p:nvCxnSpPr>
        <p:spPr>
          <a:xfrm>
            <a:off x="5800723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4023A40-1534-4F30-A719-74512ACFEDC0}"/>
              </a:ext>
            </a:extLst>
          </p:cNvPr>
          <p:cNvSpPr txBox="1"/>
          <p:nvPr/>
        </p:nvSpPr>
        <p:spPr>
          <a:xfrm>
            <a:off x="5846443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F797499-6268-437A-BB39-71A3D08C73D6}"/>
              </a:ext>
            </a:extLst>
          </p:cNvPr>
          <p:cNvSpPr txBox="1"/>
          <p:nvPr/>
        </p:nvSpPr>
        <p:spPr>
          <a:xfrm>
            <a:off x="6333473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33CBAF2E-FEBB-4BBE-B97C-3066EAE69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286" y="1074236"/>
            <a:ext cx="528526" cy="528526"/>
          </a:xfrm>
          <a:prstGeom prst="rect">
            <a:avLst/>
          </a:prstGeom>
        </p:spPr>
      </p:pic>
      <p:pic>
        <p:nvPicPr>
          <p:cNvPr id="54" name="Gráfico 53" descr="Reproduzir">
            <a:extLst>
              <a:ext uri="{FF2B5EF4-FFF2-40B4-BE49-F238E27FC236}">
                <a16:creationId xmlns:a16="http://schemas.microsoft.com/office/drawing/2014/main" id="{8E7789AA-EC72-4BFB-A1C9-A6300F762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5975437" y="1123842"/>
            <a:ext cx="247545" cy="247545"/>
          </a:xfrm>
          <a:prstGeom prst="rect">
            <a:avLst/>
          </a:prstGeom>
        </p:spPr>
      </p:pic>
      <p:pic>
        <p:nvPicPr>
          <p:cNvPr id="55" name="Gráfico 54" descr="Reproduzir">
            <a:extLst>
              <a:ext uri="{FF2B5EF4-FFF2-40B4-BE49-F238E27FC236}">
                <a16:creationId xmlns:a16="http://schemas.microsoft.com/office/drawing/2014/main" id="{0F9E87E2-7BE7-44B4-9F96-5E25552194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6505479" y="1118396"/>
            <a:ext cx="247545" cy="247545"/>
          </a:xfrm>
          <a:prstGeom prst="rect">
            <a:avLst/>
          </a:prstGeom>
        </p:spPr>
      </p:pic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77C88CDF-4CD1-4F39-A9C5-B7293488561A}"/>
              </a:ext>
            </a:extLst>
          </p:cNvPr>
          <p:cNvSpPr/>
          <p:nvPr/>
        </p:nvSpPr>
        <p:spPr>
          <a:xfrm>
            <a:off x="7026171" y="943882"/>
            <a:ext cx="3381375" cy="876298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2B964A1D-DB42-40D3-9688-6D165CC057E1}"/>
              </a:ext>
            </a:extLst>
          </p:cNvPr>
          <p:cNvSpPr txBox="1"/>
          <p:nvPr/>
        </p:nvSpPr>
        <p:spPr>
          <a:xfrm>
            <a:off x="7458607" y="1507061"/>
            <a:ext cx="181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Indicador 03</a:t>
            </a:r>
          </a:p>
        </p:txBody>
      </p: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226892E5-17B7-44B4-9701-6714ECED76C4}"/>
              </a:ext>
            </a:extLst>
          </p:cNvPr>
          <p:cNvCxnSpPr>
            <a:cxnSpLocks/>
          </p:cNvCxnSpPr>
          <p:nvPr/>
        </p:nvCxnSpPr>
        <p:spPr>
          <a:xfrm>
            <a:off x="9268357" y="1006891"/>
            <a:ext cx="0" cy="73261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43260C95-C06F-4374-B8D5-DB6F17410085}"/>
              </a:ext>
            </a:extLst>
          </p:cNvPr>
          <p:cNvSpPr txBox="1"/>
          <p:nvPr/>
        </p:nvSpPr>
        <p:spPr>
          <a:xfrm>
            <a:off x="9314077" y="918491"/>
            <a:ext cx="572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0B5A842D-350A-436F-A79C-E6996257801B}"/>
              </a:ext>
            </a:extLst>
          </p:cNvPr>
          <p:cNvSpPr txBox="1"/>
          <p:nvPr/>
        </p:nvSpPr>
        <p:spPr>
          <a:xfrm>
            <a:off x="9801107" y="913026"/>
            <a:ext cx="7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pic>
        <p:nvPicPr>
          <p:cNvPr id="61" name="Imagem 60">
            <a:extLst>
              <a:ext uri="{FF2B5EF4-FFF2-40B4-BE49-F238E27FC236}">
                <a16:creationId xmlns:a16="http://schemas.microsoft.com/office/drawing/2014/main" id="{4FBE309F-15D5-451D-B043-EB0F7891F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920" y="1074236"/>
            <a:ext cx="528526" cy="528526"/>
          </a:xfrm>
          <a:prstGeom prst="rect">
            <a:avLst/>
          </a:prstGeom>
        </p:spPr>
      </p:pic>
      <p:pic>
        <p:nvPicPr>
          <p:cNvPr id="62" name="Gráfico 61" descr="Reproduzir">
            <a:extLst>
              <a:ext uri="{FF2B5EF4-FFF2-40B4-BE49-F238E27FC236}">
                <a16:creationId xmlns:a16="http://schemas.microsoft.com/office/drawing/2014/main" id="{BC3963A2-D024-4B82-8B7F-F426F08B55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9443071" y="1123842"/>
            <a:ext cx="247545" cy="247545"/>
          </a:xfrm>
          <a:prstGeom prst="rect">
            <a:avLst/>
          </a:prstGeom>
        </p:spPr>
      </p:pic>
      <p:pic>
        <p:nvPicPr>
          <p:cNvPr id="63" name="Gráfico 62" descr="Reproduzir">
            <a:extLst>
              <a:ext uri="{FF2B5EF4-FFF2-40B4-BE49-F238E27FC236}">
                <a16:creationId xmlns:a16="http://schemas.microsoft.com/office/drawing/2014/main" id="{B23E291B-01B9-472E-BF8A-FE4F403D1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9973113" y="1118396"/>
            <a:ext cx="247545" cy="247545"/>
          </a:xfrm>
          <a:prstGeom prst="rect">
            <a:avLst/>
          </a:prstGeom>
        </p:spPr>
      </p:pic>
      <p:pic>
        <p:nvPicPr>
          <p:cNvPr id="1024" name="Imagem 1023">
            <a:extLst>
              <a:ext uri="{FF2B5EF4-FFF2-40B4-BE49-F238E27FC236}">
                <a16:creationId xmlns:a16="http://schemas.microsoft.com/office/drawing/2014/main" id="{455018A8-AEC6-4F5C-A2D6-6DA7087E58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215" y="1006891"/>
            <a:ext cx="127426" cy="127426"/>
          </a:xfrm>
          <a:prstGeom prst="rect">
            <a:avLst/>
          </a:prstGeom>
        </p:spPr>
      </p:pic>
      <p:sp>
        <p:nvSpPr>
          <p:cNvPr id="66" name="CaixaDeTexto 65">
            <a:extLst>
              <a:ext uri="{FF2B5EF4-FFF2-40B4-BE49-F238E27FC236}">
                <a16:creationId xmlns:a16="http://schemas.microsoft.com/office/drawing/2014/main" id="{E4749924-F9E0-4854-9B4E-0997E67BD6D5}"/>
              </a:ext>
            </a:extLst>
          </p:cNvPr>
          <p:cNvSpPr txBox="1"/>
          <p:nvPr/>
        </p:nvSpPr>
        <p:spPr>
          <a:xfrm>
            <a:off x="5060082" y="15263060"/>
            <a:ext cx="3629884" cy="3363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4988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Canais Físicos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TCX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ATM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862188" lvl="1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Transações</a:t>
            </a:r>
          </a:p>
          <a:p>
            <a:pPr marL="1319388" lvl="2" indent="-404988">
              <a:buAutoNum type="arabicPeriod"/>
            </a:pPr>
            <a:r>
              <a:rPr lang="pt-BR" sz="1417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</a:t>
            </a:r>
          </a:p>
          <a:p>
            <a:pPr marL="404988" indent="-404988">
              <a:buAutoNum type="arabicPeriod"/>
            </a:pPr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1417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01F0ECEA-62E9-47CB-9E93-83A7CB02EA66}"/>
              </a:ext>
            </a:extLst>
          </p:cNvPr>
          <p:cNvSpPr/>
          <p:nvPr/>
        </p:nvSpPr>
        <p:spPr>
          <a:xfrm>
            <a:off x="8151495" y="1926878"/>
            <a:ext cx="3977557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4" name="Forma Livre: Forma 73">
            <a:extLst>
              <a:ext uri="{FF2B5EF4-FFF2-40B4-BE49-F238E27FC236}">
                <a16:creationId xmlns:a16="http://schemas.microsoft.com/office/drawing/2014/main" id="{DF7B8753-7D10-424A-87ED-44E96EC45762}"/>
              </a:ext>
            </a:extLst>
          </p:cNvPr>
          <p:cNvSpPr/>
          <p:nvPr/>
        </p:nvSpPr>
        <p:spPr>
          <a:xfrm>
            <a:off x="85723" y="1925506"/>
            <a:ext cx="8007989" cy="370536"/>
          </a:xfrm>
          <a:custGeom>
            <a:avLst/>
            <a:gdLst>
              <a:gd name="connsiteX0" fmla="*/ 69850 w 8514022"/>
              <a:gd name="connsiteY0" fmla="*/ 0 h 370536"/>
              <a:gd name="connsiteX1" fmla="*/ 8444172 w 8514022"/>
              <a:gd name="connsiteY1" fmla="*/ 0 h 370536"/>
              <a:gd name="connsiteX2" fmla="*/ 8514022 w 8514022"/>
              <a:gd name="connsiteY2" fmla="*/ 69850 h 370536"/>
              <a:gd name="connsiteX3" fmla="*/ 8514022 w 8514022"/>
              <a:gd name="connsiteY3" fmla="*/ 370536 h 370536"/>
              <a:gd name="connsiteX4" fmla="*/ 0 w 8514022"/>
              <a:gd name="connsiteY4" fmla="*/ 370536 h 370536"/>
              <a:gd name="connsiteX5" fmla="*/ 0 w 8514022"/>
              <a:gd name="connsiteY5" fmla="*/ 69850 h 370536"/>
              <a:gd name="connsiteX6" fmla="*/ 69850 w 8514022"/>
              <a:gd name="connsiteY6" fmla="*/ 0 h 37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022" h="370536">
                <a:moveTo>
                  <a:pt x="69850" y="0"/>
                </a:moveTo>
                <a:lnTo>
                  <a:pt x="8444172" y="0"/>
                </a:lnTo>
                <a:cubicBezTo>
                  <a:pt x="8482749" y="0"/>
                  <a:pt x="8514022" y="31273"/>
                  <a:pt x="8514022" y="69850"/>
                </a:cubicBezTo>
                <a:lnTo>
                  <a:pt x="8514022" y="370536"/>
                </a:lnTo>
                <a:lnTo>
                  <a:pt x="0" y="370536"/>
                </a:lnTo>
                <a:lnTo>
                  <a:pt x="0" y="69850"/>
                </a:lnTo>
                <a:cubicBezTo>
                  <a:pt x="0" y="31273"/>
                  <a:pt x="31273" y="0"/>
                  <a:pt x="69850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7E0B9A4-07B6-4572-AAF8-5D125BFE0296}"/>
              </a:ext>
            </a:extLst>
          </p:cNvPr>
          <p:cNvSpPr txBox="1"/>
          <p:nvPr/>
        </p:nvSpPr>
        <p:spPr>
          <a:xfrm>
            <a:off x="121980" y="1961086"/>
            <a:ext cx="3996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 Histórica dos Indicadores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93957CEF-F689-4A11-B6F5-62415AB9EEE3}"/>
              </a:ext>
            </a:extLst>
          </p:cNvPr>
          <p:cNvSpPr txBox="1"/>
          <p:nvPr/>
        </p:nvSpPr>
        <p:spPr>
          <a:xfrm>
            <a:off x="8179435" y="1961086"/>
            <a:ext cx="3949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dos Canais</a:t>
            </a:r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1D376816-2C23-42AF-8211-4217935C73BD}"/>
              </a:ext>
            </a:extLst>
          </p:cNvPr>
          <p:cNvSpPr/>
          <p:nvPr/>
        </p:nvSpPr>
        <p:spPr>
          <a:xfrm>
            <a:off x="85723" y="2292815"/>
            <a:ext cx="8007989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B860C0E8-8258-49EF-8319-EA14F733EC6C}"/>
              </a:ext>
            </a:extLst>
          </p:cNvPr>
          <p:cNvSpPr/>
          <p:nvPr/>
        </p:nvSpPr>
        <p:spPr>
          <a:xfrm>
            <a:off x="8151495" y="2294187"/>
            <a:ext cx="3974380" cy="2155490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1105597F-498A-45AD-A0A7-A50FAEC03C77}"/>
              </a:ext>
            </a:extLst>
          </p:cNvPr>
          <p:cNvCxnSpPr>
            <a:cxnSpLocks/>
          </p:cNvCxnSpPr>
          <p:nvPr/>
        </p:nvCxnSpPr>
        <p:spPr>
          <a:xfrm>
            <a:off x="10153822" y="2834506"/>
            <a:ext cx="0" cy="1459428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9E73A22F-B7F0-41F2-91F5-F563F3B514EC}"/>
              </a:ext>
            </a:extLst>
          </p:cNvPr>
          <p:cNvSpPr/>
          <p:nvPr/>
        </p:nvSpPr>
        <p:spPr>
          <a:xfrm>
            <a:off x="8209430" y="2349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91F89EAA-9A5E-4EF1-8306-A75280B919DD}"/>
              </a:ext>
            </a:extLst>
          </p:cNvPr>
          <p:cNvSpPr txBox="1"/>
          <p:nvPr/>
        </p:nvSpPr>
        <p:spPr>
          <a:xfrm>
            <a:off x="8368230" y="2387957"/>
            <a:ext cx="1550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Janela de Análise</a:t>
            </a:r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D5CD8986-E516-42D2-B085-C34CD599EEAC}"/>
              </a:ext>
            </a:extLst>
          </p:cNvPr>
          <p:cNvSpPr/>
          <p:nvPr/>
        </p:nvSpPr>
        <p:spPr>
          <a:xfrm>
            <a:off x="85725" y="4529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9072571C-EAE0-439D-9DE0-E3CAF19AF1D1}"/>
              </a:ext>
            </a:extLst>
          </p:cNvPr>
          <p:cNvSpPr/>
          <p:nvPr/>
        </p:nvSpPr>
        <p:spPr>
          <a:xfrm>
            <a:off x="85724" y="7346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1C3610F5-D14D-4B2E-B868-6B21D58578AE}"/>
              </a:ext>
            </a:extLst>
          </p:cNvPr>
          <p:cNvSpPr/>
          <p:nvPr/>
        </p:nvSpPr>
        <p:spPr>
          <a:xfrm>
            <a:off x="10167652" y="2349797"/>
            <a:ext cx="1909930" cy="370769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EB1BE637-7587-405C-B208-25C772EFB0B5}"/>
              </a:ext>
            </a:extLst>
          </p:cNvPr>
          <p:cNvSpPr txBox="1"/>
          <p:nvPr/>
        </p:nvSpPr>
        <p:spPr>
          <a:xfrm>
            <a:off x="10278160" y="2394099"/>
            <a:ext cx="1696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de Atualização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0F739C90-67F2-409B-8F70-8C10944B2140}"/>
              </a:ext>
            </a:extLst>
          </p:cNvPr>
          <p:cNvSpPr/>
          <p:nvPr/>
        </p:nvSpPr>
        <p:spPr>
          <a:xfrm>
            <a:off x="638626" y="6524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2" name="Retângulo: Cantos Arredondados 131">
            <a:extLst>
              <a:ext uri="{FF2B5EF4-FFF2-40B4-BE49-F238E27FC236}">
                <a16:creationId xmlns:a16="http://schemas.microsoft.com/office/drawing/2014/main" id="{15BA7748-E9DF-4F95-8DCA-0F95592E0221}"/>
              </a:ext>
            </a:extLst>
          </p:cNvPr>
          <p:cNvSpPr/>
          <p:nvPr/>
        </p:nvSpPr>
        <p:spPr>
          <a:xfrm>
            <a:off x="83108" y="6524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261EE39D-ABB1-4BF6-816F-A9A3CAD6EC93}"/>
              </a:ext>
            </a:extLst>
          </p:cNvPr>
          <p:cNvSpPr/>
          <p:nvPr/>
        </p:nvSpPr>
        <p:spPr>
          <a:xfrm>
            <a:off x="83110" y="4961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6" name="Gráfico 135" descr="Seta circular">
            <a:extLst>
              <a:ext uri="{FF2B5EF4-FFF2-40B4-BE49-F238E27FC236}">
                <a16:creationId xmlns:a16="http://schemas.microsoft.com/office/drawing/2014/main" id="{E15BF13E-C7A2-4B93-97B2-CBE798A87A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44830" y="6042952"/>
            <a:ext cx="1401720" cy="1401720"/>
          </a:xfrm>
          <a:prstGeom prst="rect">
            <a:avLst/>
          </a:prstGeom>
        </p:spPr>
      </p:pic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A903EAEC-E849-4A36-AACA-071A62580EFF}"/>
              </a:ext>
            </a:extLst>
          </p:cNvPr>
          <p:cNvSpPr txBox="1"/>
          <p:nvPr/>
        </p:nvSpPr>
        <p:spPr>
          <a:xfrm>
            <a:off x="3156438" y="6067221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055BEF02-B316-4093-9031-BDFE7A3EF761}"/>
              </a:ext>
            </a:extLst>
          </p:cNvPr>
          <p:cNvSpPr txBox="1"/>
          <p:nvPr/>
        </p:nvSpPr>
        <p:spPr>
          <a:xfrm rot="16200000">
            <a:off x="-103978" y="6723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9EB64AE3-35D9-4EFC-9D61-B4D7040CD96E}"/>
              </a:ext>
            </a:extLst>
          </p:cNvPr>
          <p:cNvSpPr txBox="1"/>
          <p:nvPr/>
        </p:nvSpPr>
        <p:spPr>
          <a:xfrm rot="16200000">
            <a:off x="-210565" y="5320313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E9E1C9A3-232A-4B9E-A06E-D98D09943BF2}"/>
              </a:ext>
            </a:extLst>
          </p:cNvPr>
          <p:cNvSpPr/>
          <p:nvPr/>
        </p:nvSpPr>
        <p:spPr>
          <a:xfrm>
            <a:off x="83109" y="5978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157E3E6F-8747-4996-9843-C41F9695FD0A}"/>
              </a:ext>
            </a:extLst>
          </p:cNvPr>
          <p:cNvSpPr txBox="1"/>
          <p:nvPr/>
        </p:nvSpPr>
        <p:spPr>
          <a:xfrm rot="16200000">
            <a:off x="16236" y="6116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FC78D08-B21C-42B2-8839-690A6D7C7C13}"/>
              </a:ext>
            </a:extLst>
          </p:cNvPr>
          <p:cNvSpPr txBox="1"/>
          <p:nvPr/>
        </p:nvSpPr>
        <p:spPr>
          <a:xfrm>
            <a:off x="759999" y="6911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EAB6BE6B-D060-43B4-A4C2-05EB0A8045F4}"/>
              </a:ext>
            </a:extLst>
          </p:cNvPr>
          <p:cNvSpPr txBox="1"/>
          <p:nvPr/>
        </p:nvSpPr>
        <p:spPr>
          <a:xfrm>
            <a:off x="1516008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97" name="Gráfico 96" descr="Seta circular">
            <a:extLst>
              <a:ext uri="{FF2B5EF4-FFF2-40B4-BE49-F238E27FC236}">
                <a16:creationId xmlns:a16="http://schemas.microsoft.com/office/drawing/2014/main" id="{05956FD2-9D0B-4F17-B6EE-2CC9094D5E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44830" y="4886829"/>
            <a:ext cx="1401720" cy="1401720"/>
          </a:xfrm>
          <a:prstGeom prst="rect">
            <a:avLst/>
          </a:prstGeom>
        </p:spPr>
      </p:pic>
      <p:sp>
        <p:nvSpPr>
          <p:cNvPr id="98" name="CaixaDeTexto 97">
            <a:extLst>
              <a:ext uri="{FF2B5EF4-FFF2-40B4-BE49-F238E27FC236}">
                <a16:creationId xmlns:a16="http://schemas.microsoft.com/office/drawing/2014/main" id="{10048EF7-6B25-4FD8-B5A9-FF5BDA7439FA}"/>
              </a:ext>
            </a:extLst>
          </p:cNvPr>
          <p:cNvSpPr txBox="1"/>
          <p:nvPr/>
        </p:nvSpPr>
        <p:spPr>
          <a:xfrm>
            <a:off x="3156438" y="4886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AFCEE6EF-45EB-44C6-A8AA-49DE182AA3C5}"/>
              </a:ext>
            </a:extLst>
          </p:cNvPr>
          <p:cNvSpPr txBox="1"/>
          <p:nvPr/>
        </p:nvSpPr>
        <p:spPr>
          <a:xfrm>
            <a:off x="2191201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00" name="Forma Livre: Forma 99">
            <a:extLst>
              <a:ext uri="{FF2B5EF4-FFF2-40B4-BE49-F238E27FC236}">
                <a16:creationId xmlns:a16="http://schemas.microsoft.com/office/drawing/2014/main" id="{4D048BE4-9CDD-43A3-8199-9DEE93588395}"/>
              </a:ext>
            </a:extLst>
          </p:cNvPr>
          <p:cNvSpPr/>
          <p:nvPr/>
        </p:nvSpPr>
        <p:spPr>
          <a:xfrm>
            <a:off x="4111843" y="4529006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1" name="Forma Livre: Forma 100">
            <a:extLst>
              <a:ext uri="{FF2B5EF4-FFF2-40B4-BE49-F238E27FC236}">
                <a16:creationId xmlns:a16="http://schemas.microsoft.com/office/drawing/2014/main" id="{EAE7F16D-6E43-4A95-AFA5-8E6485C008F5}"/>
              </a:ext>
            </a:extLst>
          </p:cNvPr>
          <p:cNvSpPr/>
          <p:nvPr/>
        </p:nvSpPr>
        <p:spPr>
          <a:xfrm>
            <a:off x="4111843" y="7346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B357C87D-0FF9-41D6-849D-3A09D6980C84}"/>
              </a:ext>
            </a:extLst>
          </p:cNvPr>
          <p:cNvSpPr/>
          <p:nvPr/>
        </p:nvSpPr>
        <p:spPr>
          <a:xfrm>
            <a:off x="4664744" y="6524199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F0D23FCD-6CCB-4AB9-8553-1DE6B58A7E71}"/>
              </a:ext>
            </a:extLst>
          </p:cNvPr>
          <p:cNvSpPr/>
          <p:nvPr/>
        </p:nvSpPr>
        <p:spPr>
          <a:xfrm>
            <a:off x="4113775" y="6524199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F8390125-B5A3-4C03-BA11-6C388D11342A}"/>
              </a:ext>
            </a:extLst>
          </p:cNvPr>
          <p:cNvSpPr/>
          <p:nvPr/>
        </p:nvSpPr>
        <p:spPr>
          <a:xfrm>
            <a:off x="4113777" y="4961739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5" name="Gráfico 104" descr="Seta circular">
            <a:extLst>
              <a:ext uri="{FF2B5EF4-FFF2-40B4-BE49-F238E27FC236}">
                <a16:creationId xmlns:a16="http://schemas.microsoft.com/office/drawing/2014/main" id="{A926DEE0-37E5-44B5-86FF-5B1A23423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70948" y="6042952"/>
            <a:ext cx="1401720" cy="1401720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19C7A1F9-3D92-4BFB-B009-0D2DE06AE7E6}"/>
              </a:ext>
            </a:extLst>
          </p:cNvPr>
          <p:cNvSpPr txBox="1"/>
          <p:nvPr/>
        </p:nvSpPr>
        <p:spPr>
          <a:xfrm>
            <a:off x="7182556" y="6067221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0BC802C9-DA3C-415E-A610-E3D75240E866}"/>
              </a:ext>
            </a:extLst>
          </p:cNvPr>
          <p:cNvSpPr txBox="1"/>
          <p:nvPr/>
        </p:nvSpPr>
        <p:spPr>
          <a:xfrm rot="16200000">
            <a:off x="3926689" y="6723330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AB64BE5B-B9BC-41FA-8E4A-76BEAFF749A8}"/>
              </a:ext>
            </a:extLst>
          </p:cNvPr>
          <p:cNvSpPr txBox="1"/>
          <p:nvPr/>
        </p:nvSpPr>
        <p:spPr>
          <a:xfrm rot="16200000">
            <a:off x="3820102" y="5320313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111F86F5-39B0-48F0-AF76-EA58A585158E}"/>
              </a:ext>
            </a:extLst>
          </p:cNvPr>
          <p:cNvSpPr/>
          <p:nvPr/>
        </p:nvSpPr>
        <p:spPr>
          <a:xfrm>
            <a:off x="4113776" y="5978106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DFEE2CB3-7996-45BE-8499-57F42DF2E311}"/>
              </a:ext>
            </a:extLst>
          </p:cNvPr>
          <p:cNvSpPr txBox="1"/>
          <p:nvPr/>
        </p:nvSpPr>
        <p:spPr>
          <a:xfrm rot="16200000">
            <a:off x="4046903" y="6116348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4DD56084-9FD4-46B2-975F-F2EC25C7941A}"/>
              </a:ext>
            </a:extLst>
          </p:cNvPr>
          <p:cNvSpPr txBox="1"/>
          <p:nvPr/>
        </p:nvSpPr>
        <p:spPr>
          <a:xfrm>
            <a:off x="4786117" y="6911150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6B013859-9807-46CB-9760-CBAE0B7D5D0D}"/>
              </a:ext>
            </a:extLst>
          </p:cNvPr>
          <p:cNvSpPr txBox="1"/>
          <p:nvPr/>
        </p:nvSpPr>
        <p:spPr>
          <a:xfrm>
            <a:off x="5542126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13" name="Gráfico 112" descr="Seta circular">
            <a:extLst>
              <a:ext uri="{FF2B5EF4-FFF2-40B4-BE49-F238E27FC236}">
                <a16:creationId xmlns:a16="http://schemas.microsoft.com/office/drawing/2014/main" id="{2F93EE24-4BC6-42F7-8DE6-1E5F0069A3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70948" y="4886829"/>
            <a:ext cx="1401720" cy="1401720"/>
          </a:xfrm>
          <a:prstGeom prst="rect">
            <a:avLst/>
          </a:prstGeom>
        </p:spPr>
      </p:pic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C1A5F684-5FD7-48A4-B74F-67F18B7967C1}"/>
              </a:ext>
            </a:extLst>
          </p:cNvPr>
          <p:cNvSpPr txBox="1"/>
          <p:nvPr/>
        </p:nvSpPr>
        <p:spPr>
          <a:xfrm>
            <a:off x="7182556" y="4886828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97547756-7DA3-4886-8810-9EB00DC4F20B}"/>
              </a:ext>
            </a:extLst>
          </p:cNvPr>
          <p:cNvSpPr txBox="1"/>
          <p:nvPr/>
        </p:nvSpPr>
        <p:spPr>
          <a:xfrm>
            <a:off x="6217319" y="6911150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16" name="Forma Livre: Forma 115">
            <a:extLst>
              <a:ext uri="{FF2B5EF4-FFF2-40B4-BE49-F238E27FC236}">
                <a16:creationId xmlns:a16="http://schemas.microsoft.com/office/drawing/2014/main" id="{8AF439DF-1BC4-4835-ABD7-B86BBFD860E0}"/>
              </a:ext>
            </a:extLst>
          </p:cNvPr>
          <p:cNvSpPr/>
          <p:nvPr/>
        </p:nvSpPr>
        <p:spPr>
          <a:xfrm>
            <a:off x="8150773" y="4524555"/>
            <a:ext cx="3975102" cy="370769"/>
          </a:xfrm>
          <a:custGeom>
            <a:avLst/>
            <a:gdLst>
              <a:gd name="connsiteX0" fmla="*/ 95254 w 3381375"/>
              <a:gd name="connsiteY0" fmla="*/ 0 h 307480"/>
              <a:gd name="connsiteX1" fmla="*/ 3286121 w 3381375"/>
              <a:gd name="connsiteY1" fmla="*/ 0 h 307480"/>
              <a:gd name="connsiteX2" fmla="*/ 3381375 w 3381375"/>
              <a:gd name="connsiteY2" fmla="*/ 95254 h 307480"/>
              <a:gd name="connsiteX3" fmla="*/ 3381375 w 3381375"/>
              <a:gd name="connsiteY3" fmla="*/ 307480 h 307480"/>
              <a:gd name="connsiteX4" fmla="*/ 0 w 3381375"/>
              <a:gd name="connsiteY4" fmla="*/ 307480 h 307480"/>
              <a:gd name="connsiteX5" fmla="*/ 0 w 3381375"/>
              <a:gd name="connsiteY5" fmla="*/ 95254 h 307480"/>
              <a:gd name="connsiteX6" fmla="*/ 95254 w 3381375"/>
              <a:gd name="connsiteY6" fmla="*/ 0 h 3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375" h="307480">
                <a:moveTo>
                  <a:pt x="95254" y="0"/>
                </a:moveTo>
                <a:lnTo>
                  <a:pt x="3286121" y="0"/>
                </a:lnTo>
                <a:cubicBezTo>
                  <a:pt x="3338728" y="0"/>
                  <a:pt x="3381375" y="42647"/>
                  <a:pt x="3381375" y="95254"/>
                </a:cubicBezTo>
                <a:lnTo>
                  <a:pt x="3381375" y="307480"/>
                </a:lnTo>
                <a:lnTo>
                  <a:pt x="0" y="307480"/>
                </a:ln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45464A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7" name="Forma Livre: Forma 116">
            <a:extLst>
              <a:ext uri="{FF2B5EF4-FFF2-40B4-BE49-F238E27FC236}">
                <a16:creationId xmlns:a16="http://schemas.microsoft.com/office/drawing/2014/main" id="{2F0E13D7-CF4D-4072-AF68-FB77AAE62C49}"/>
              </a:ext>
            </a:extLst>
          </p:cNvPr>
          <p:cNvSpPr/>
          <p:nvPr/>
        </p:nvSpPr>
        <p:spPr>
          <a:xfrm>
            <a:off x="8150773" y="7346989"/>
            <a:ext cx="3975102" cy="2428126"/>
          </a:xfrm>
          <a:custGeom>
            <a:avLst/>
            <a:gdLst>
              <a:gd name="connsiteX0" fmla="*/ 0 w 8514022"/>
              <a:gd name="connsiteY0" fmla="*/ 0 h 2155490"/>
              <a:gd name="connsiteX1" fmla="*/ 8514022 w 8514022"/>
              <a:gd name="connsiteY1" fmla="*/ 0 h 2155490"/>
              <a:gd name="connsiteX2" fmla="*/ 8514022 w 8514022"/>
              <a:gd name="connsiteY2" fmla="*/ 2064604 h 2155490"/>
              <a:gd name="connsiteX3" fmla="*/ 8423136 w 8514022"/>
              <a:gd name="connsiteY3" fmla="*/ 2155490 h 2155490"/>
              <a:gd name="connsiteX4" fmla="*/ 90886 w 8514022"/>
              <a:gd name="connsiteY4" fmla="*/ 2155490 h 2155490"/>
              <a:gd name="connsiteX5" fmla="*/ 0 w 8514022"/>
              <a:gd name="connsiteY5" fmla="*/ 2064604 h 215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022" h="2155490">
                <a:moveTo>
                  <a:pt x="0" y="0"/>
                </a:moveTo>
                <a:lnTo>
                  <a:pt x="8514022" y="0"/>
                </a:lnTo>
                <a:lnTo>
                  <a:pt x="8514022" y="2064604"/>
                </a:lnTo>
                <a:cubicBezTo>
                  <a:pt x="8514022" y="2114799"/>
                  <a:pt x="8473331" y="2155490"/>
                  <a:pt x="8423136" y="2155490"/>
                </a:cubicBezTo>
                <a:lnTo>
                  <a:pt x="90886" y="2155490"/>
                </a:lnTo>
                <a:cubicBezTo>
                  <a:pt x="40691" y="2155490"/>
                  <a:pt x="0" y="2114799"/>
                  <a:pt x="0" y="2064604"/>
                </a:cubicBezTo>
                <a:close/>
              </a:path>
            </a:pathLst>
          </a:custGeom>
          <a:solidFill>
            <a:schemeClr val="bg1">
              <a:lumMod val="65000"/>
              <a:alpha val="5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95331C35-E1FE-4AC5-9554-8DEB992B0F19}"/>
              </a:ext>
            </a:extLst>
          </p:cNvPr>
          <p:cNvSpPr/>
          <p:nvPr/>
        </p:nvSpPr>
        <p:spPr>
          <a:xfrm>
            <a:off x="8703674" y="6519748"/>
            <a:ext cx="2222034" cy="683846"/>
          </a:xfrm>
          <a:prstGeom prst="roundRect">
            <a:avLst>
              <a:gd name="adj" fmla="val 7971"/>
            </a:avLst>
          </a:prstGeom>
          <a:noFill/>
          <a:ln w="6350">
            <a:solidFill>
              <a:schemeClr val="bg1">
                <a:lumMod val="9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Retângulo: Cantos Arredondados 118">
            <a:extLst>
              <a:ext uri="{FF2B5EF4-FFF2-40B4-BE49-F238E27FC236}">
                <a16:creationId xmlns:a16="http://schemas.microsoft.com/office/drawing/2014/main" id="{2B4AADB8-9CB2-4419-A7ED-EED59F757527}"/>
              </a:ext>
            </a:extLst>
          </p:cNvPr>
          <p:cNvSpPr/>
          <p:nvPr/>
        </p:nvSpPr>
        <p:spPr>
          <a:xfrm>
            <a:off x="8149605" y="6518663"/>
            <a:ext cx="378982" cy="683845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Retângulo: Cantos Arredondados 119">
            <a:extLst>
              <a:ext uri="{FF2B5EF4-FFF2-40B4-BE49-F238E27FC236}">
                <a16:creationId xmlns:a16="http://schemas.microsoft.com/office/drawing/2014/main" id="{992CCA09-14DC-42B1-AD17-4F6918F0E4BB}"/>
              </a:ext>
            </a:extLst>
          </p:cNvPr>
          <p:cNvSpPr/>
          <p:nvPr/>
        </p:nvSpPr>
        <p:spPr>
          <a:xfrm>
            <a:off x="8149607" y="4956203"/>
            <a:ext cx="378982" cy="997561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1" name="Gráfico 120" descr="Seta circular">
            <a:extLst>
              <a:ext uri="{FF2B5EF4-FFF2-40B4-BE49-F238E27FC236}">
                <a16:creationId xmlns:a16="http://schemas.microsoft.com/office/drawing/2014/main" id="{C50FA3AA-CEE6-4052-9382-BBB073DE86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9878" y="6038501"/>
            <a:ext cx="1401720" cy="1401720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0CE5EE28-C217-4BA8-B33E-66EEC0AF3D7B}"/>
              </a:ext>
            </a:extLst>
          </p:cNvPr>
          <p:cNvSpPr txBox="1"/>
          <p:nvPr/>
        </p:nvSpPr>
        <p:spPr>
          <a:xfrm>
            <a:off x="11221486" y="6062770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ECF2704F-5A61-4388-BCD0-8876B99EC375}"/>
              </a:ext>
            </a:extLst>
          </p:cNvPr>
          <p:cNvSpPr txBox="1"/>
          <p:nvPr/>
        </p:nvSpPr>
        <p:spPr>
          <a:xfrm rot="16200000">
            <a:off x="7962519" y="6717794"/>
            <a:ext cx="753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7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/dia</a:t>
            </a:r>
            <a:endParaRPr lang="pt-BR" sz="1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C5D15A93-1A1C-467F-BC3E-401A947BB09E}"/>
              </a:ext>
            </a:extLst>
          </p:cNvPr>
          <p:cNvSpPr txBox="1"/>
          <p:nvPr/>
        </p:nvSpPr>
        <p:spPr>
          <a:xfrm rot="16200000">
            <a:off x="7855932" y="5314777"/>
            <a:ext cx="925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Acumulado</a:t>
            </a:r>
          </a:p>
        </p:txBody>
      </p:sp>
      <p:sp>
        <p:nvSpPr>
          <p:cNvPr id="125" name="Retângulo: Cantos Arredondados 124">
            <a:extLst>
              <a:ext uri="{FF2B5EF4-FFF2-40B4-BE49-F238E27FC236}">
                <a16:creationId xmlns:a16="http://schemas.microsoft.com/office/drawing/2014/main" id="{D8C172AC-570F-4033-AF9B-9E123C8127FE}"/>
              </a:ext>
            </a:extLst>
          </p:cNvPr>
          <p:cNvSpPr/>
          <p:nvPr/>
        </p:nvSpPr>
        <p:spPr>
          <a:xfrm>
            <a:off x="8149606" y="5972570"/>
            <a:ext cx="378982" cy="522706"/>
          </a:xfrm>
          <a:prstGeom prst="roundRect">
            <a:avLst>
              <a:gd name="adj" fmla="val 7971"/>
            </a:avLst>
          </a:prstGeom>
          <a:solidFill>
            <a:srgbClr val="45464A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3F07F949-8A50-4CB0-B2CF-4A4EF56C33A6}"/>
              </a:ext>
            </a:extLst>
          </p:cNvPr>
          <p:cNvSpPr txBox="1"/>
          <p:nvPr/>
        </p:nvSpPr>
        <p:spPr>
          <a:xfrm rot="16200000">
            <a:off x="8082733" y="6110812"/>
            <a:ext cx="52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BE177A1D-52E4-4912-ACF6-2C9FB74BEEB7}"/>
              </a:ext>
            </a:extLst>
          </p:cNvPr>
          <p:cNvSpPr txBox="1"/>
          <p:nvPr/>
        </p:nvSpPr>
        <p:spPr>
          <a:xfrm>
            <a:off x="8825047" y="6906699"/>
            <a:ext cx="662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M-12</a:t>
            </a:r>
          </a:p>
        </p:txBody>
      </p: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55CF9F8C-78F9-4868-8D97-C07F194B5D1B}"/>
              </a:ext>
            </a:extLst>
          </p:cNvPr>
          <p:cNvSpPr txBox="1"/>
          <p:nvPr/>
        </p:nvSpPr>
        <p:spPr>
          <a:xfrm>
            <a:off x="9581056" y="6906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M-1</a:t>
            </a:r>
          </a:p>
        </p:txBody>
      </p:sp>
      <p:pic>
        <p:nvPicPr>
          <p:cNvPr id="134" name="Gráfico 133" descr="Seta circular">
            <a:extLst>
              <a:ext uri="{FF2B5EF4-FFF2-40B4-BE49-F238E27FC236}">
                <a16:creationId xmlns:a16="http://schemas.microsoft.com/office/drawing/2014/main" id="{C7000E78-5635-4779-9B9C-7123D48C64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9878" y="4882378"/>
            <a:ext cx="1401720" cy="1401720"/>
          </a:xfrm>
          <a:prstGeom prst="rect">
            <a:avLst/>
          </a:prstGeom>
        </p:spPr>
      </p:pic>
      <p:sp>
        <p:nvSpPr>
          <p:cNvPr id="140" name="CaixaDeTexto 139">
            <a:extLst>
              <a:ext uri="{FF2B5EF4-FFF2-40B4-BE49-F238E27FC236}">
                <a16:creationId xmlns:a16="http://schemas.microsoft.com/office/drawing/2014/main" id="{3917896E-1424-48AD-AD66-A683FFBB5C8E}"/>
              </a:ext>
            </a:extLst>
          </p:cNvPr>
          <p:cNvSpPr txBox="1"/>
          <p:nvPr/>
        </p:nvSpPr>
        <p:spPr>
          <a:xfrm>
            <a:off x="11221486" y="4882377"/>
            <a:ext cx="659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Δ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YoY</a:t>
            </a:r>
          </a:p>
        </p:txBody>
      </p: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7B1E6963-121F-4182-BEEB-B242D6A13E79}"/>
              </a:ext>
            </a:extLst>
          </p:cNvPr>
          <p:cNvSpPr txBox="1"/>
          <p:nvPr/>
        </p:nvSpPr>
        <p:spPr>
          <a:xfrm>
            <a:off x="10256249" y="6906699"/>
            <a:ext cx="581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</a:t>
            </a:r>
          </a:p>
        </p:txBody>
      </p: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9431DA06-8A57-4DD3-9EE3-7072A14A3465}"/>
              </a:ext>
            </a:extLst>
          </p:cNvPr>
          <p:cNvSpPr txBox="1"/>
          <p:nvPr/>
        </p:nvSpPr>
        <p:spPr>
          <a:xfrm>
            <a:off x="575801" y="4582038"/>
            <a:ext cx="3485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01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8B56486-C922-4F63-9A24-71E84EB358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" y="4572665"/>
            <a:ext cx="264294" cy="264294"/>
          </a:xfrm>
          <a:prstGeom prst="rect">
            <a:avLst/>
          </a:prstGeom>
        </p:spPr>
      </p:pic>
      <p:sp>
        <p:nvSpPr>
          <p:cNvPr id="143" name="CaixaDeTexto 142">
            <a:extLst>
              <a:ext uri="{FF2B5EF4-FFF2-40B4-BE49-F238E27FC236}">
                <a16:creationId xmlns:a16="http://schemas.microsoft.com/office/drawing/2014/main" id="{D80326AD-DCEC-47B1-89F7-BFF90A73D496}"/>
              </a:ext>
            </a:extLst>
          </p:cNvPr>
          <p:cNvSpPr txBox="1"/>
          <p:nvPr/>
        </p:nvSpPr>
        <p:spPr>
          <a:xfrm>
            <a:off x="4592087" y="4577352"/>
            <a:ext cx="3492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02</a:t>
            </a:r>
          </a:p>
        </p:txBody>
      </p:sp>
      <p:pic>
        <p:nvPicPr>
          <p:cNvPr id="174" name="Imagem 173">
            <a:extLst>
              <a:ext uri="{FF2B5EF4-FFF2-40B4-BE49-F238E27FC236}">
                <a16:creationId xmlns:a16="http://schemas.microsoft.com/office/drawing/2014/main" id="{327033A4-2AFB-4EDE-B36E-D91D517750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423" y="4567979"/>
            <a:ext cx="264294" cy="264294"/>
          </a:xfrm>
          <a:prstGeom prst="rect">
            <a:avLst/>
          </a:prstGeom>
        </p:spPr>
      </p:pic>
      <p:sp>
        <p:nvSpPr>
          <p:cNvPr id="175" name="CaixaDeTexto 174">
            <a:extLst>
              <a:ext uri="{FF2B5EF4-FFF2-40B4-BE49-F238E27FC236}">
                <a16:creationId xmlns:a16="http://schemas.microsoft.com/office/drawing/2014/main" id="{869304C9-BBE1-4A17-B562-8B5277569446}"/>
              </a:ext>
            </a:extLst>
          </p:cNvPr>
          <p:cNvSpPr txBox="1"/>
          <p:nvPr/>
        </p:nvSpPr>
        <p:spPr>
          <a:xfrm>
            <a:off x="8645953" y="4577352"/>
            <a:ext cx="3469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Canal 03</a:t>
            </a:r>
          </a:p>
        </p:txBody>
      </p:sp>
      <p:pic>
        <p:nvPicPr>
          <p:cNvPr id="176" name="Imagem 175">
            <a:extLst>
              <a:ext uri="{FF2B5EF4-FFF2-40B4-BE49-F238E27FC236}">
                <a16:creationId xmlns:a16="http://schemas.microsoft.com/office/drawing/2014/main" id="{FED871C4-B479-4A7B-972E-146F1F4B8C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289" y="4567979"/>
            <a:ext cx="264294" cy="264294"/>
          </a:xfrm>
          <a:prstGeom prst="rect">
            <a:avLst/>
          </a:prstGeom>
        </p:spPr>
      </p:pic>
      <p:cxnSp>
        <p:nvCxnSpPr>
          <p:cNvPr id="177" name="Conector reto 176">
            <a:extLst>
              <a:ext uri="{FF2B5EF4-FFF2-40B4-BE49-F238E27FC236}">
                <a16:creationId xmlns:a16="http://schemas.microsoft.com/office/drawing/2014/main" id="{DC6D6B1A-0B1D-4E96-9330-1C22FEAB72B2}"/>
              </a:ext>
            </a:extLst>
          </p:cNvPr>
          <p:cNvCxnSpPr>
            <a:cxnSpLocks/>
          </p:cNvCxnSpPr>
          <p:nvPr/>
        </p:nvCxnSpPr>
        <p:spPr>
          <a:xfrm>
            <a:off x="201861" y="9920034"/>
            <a:ext cx="11707908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CaixaDeTexto 184">
            <a:extLst>
              <a:ext uri="{FF2B5EF4-FFF2-40B4-BE49-F238E27FC236}">
                <a16:creationId xmlns:a16="http://schemas.microsoft.com/office/drawing/2014/main" id="{6EE5B937-4E1F-48F7-993C-32E92C66FF8C}"/>
              </a:ext>
            </a:extLst>
          </p:cNvPr>
          <p:cNvSpPr txBox="1"/>
          <p:nvPr/>
        </p:nvSpPr>
        <p:spPr>
          <a:xfrm>
            <a:off x="467390" y="3041000"/>
            <a:ext cx="6473791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Gráfico de Linhas (Evolução por dia)</a:t>
            </a:r>
          </a:p>
        </p:txBody>
      </p:sp>
      <p:sp>
        <p:nvSpPr>
          <p:cNvPr id="186" name="CaixaDeTexto 185">
            <a:extLst>
              <a:ext uri="{FF2B5EF4-FFF2-40B4-BE49-F238E27FC236}">
                <a16:creationId xmlns:a16="http://schemas.microsoft.com/office/drawing/2014/main" id="{42775CB5-179A-4F26-B843-FC1FF5E97EAB}"/>
              </a:ext>
            </a:extLst>
          </p:cNvPr>
          <p:cNvSpPr txBox="1"/>
          <p:nvPr/>
        </p:nvSpPr>
        <p:spPr>
          <a:xfrm>
            <a:off x="8527224" y="3161568"/>
            <a:ext cx="1324172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Rosca</a:t>
            </a:r>
          </a:p>
        </p:txBody>
      </p:sp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979ACBFF-EB84-467E-9F95-427B8D2EB4A3}"/>
              </a:ext>
            </a:extLst>
          </p:cNvPr>
          <p:cNvSpPr txBox="1"/>
          <p:nvPr/>
        </p:nvSpPr>
        <p:spPr>
          <a:xfrm>
            <a:off x="10482870" y="3161568"/>
            <a:ext cx="1324172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Rosca</a:t>
            </a:r>
          </a:p>
        </p:txBody>
      </p:sp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8F1BCA38-A8F2-4645-9E16-46E9BDE224DA}"/>
              </a:ext>
            </a:extLst>
          </p:cNvPr>
          <p:cNvSpPr txBox="1"/>
          <p:nvPr/>
        </p:nvSpPr>
        <p:spPr>
          <a:xfrm>
            <a:off x="862412" y="1102308"/>
            <a:ext cx="1324172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189" name="CaixaDeTexto 188">
            <a:extLst>
              <a:ext uri="{FF2B5EF4-FFF2-40B4-BE49-F238E27FC236}">
                <a16:creationId xmlns:a16="http://schemas.microsoft.com/office/drawing/2014/main" id="{41016E8A-6210-43C5-9B89-CD29253C3BEF}"/>
              </a:ext>
            </a:extLst>
          </p:cNvPr>
          <p:cNvSpPr txBox="1"/>
          <p:nvPr/>
        </p:nvSpPr>
        <p:spPr>
          <a:xfrm>
            <a:off x="4340916" y="1094256"/>
            <a:ext cx="1324172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190" name="CaixaDeTexto 189">
            <a:extLst>
              <a:ext uri="{FF2B5EF4-FFF2-40B4-BE49-F238E27FC236}">
                <a16:creationId xmlns:a16="http://schemas.microsoft.com/office/drawing/2014/main" id="{E566FFCA-CD03-406D-A2B6-E18763C8B105}"/>
              </a:ext>
            </a:extLst>
          </p:cNvPr>
          <p:cNvSpPr txBox="1"/>
          <p:nvPr/>
        </p:nvSpPr>
        <p:spPr>
          <a:xfrm>
            <a:off x="7765348" y="1094256"/>
            <a:ext cx="1324172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191" name="CaixaDeTexto 190">
            <a:extLst>
              <a:ext uri="{FF2B5EF4-FFF2-40B4-BE49-F238E27FC236}">
                <a16:creationId xmlns:a16="http://schemas.microsoft.com/office/drawing/2014/main" id="{0698E4F4-EAD5-4D04-9C74-CA21BD3BF699}"/>
              </a:ext>
            </a:extLst>
          </p:cNvPr>
          <p:cNvSpPr txBox="1"/>
          <p:nvPr/>
        </p:nvSpPr>
        <p:spPr>
          <a:xfrm>
            <a:off x="2411139" y="1388552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192" name="CaixaDeTexto 191">
            <a:extLst>
              <a:ext uri="{FF2B5EF4-FFF2-40B4-BE49-F238E27FC236}">
                <a16:creationId xmlns:a16="http://schemas.microsoft.com/office/drawing/2014/main" id="{27EA24D0-12A2-4DDA-B046-1119D76F9076}"/>
              </a:ext>
            </a:extLst>
          </p:cNvPr>
          <p:cNvSpPr txBox="1"/>
          <p:nvPr/>
        </p:nvSpPr>
        <p:spPr>
          <a:xfrm>
            <a:off x="2934896" y="1388552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193" name="CaixaDeTexto 192">
            <a:extLst>
              <a:ext uri="{FF2B5EF4-FFF2-40B4-BE49-F238E27FC236}">
                <a16:creationId xmlns:a16="http://schemas.microsoft.com/office/drawing/2014/main" id="{1D8AE913-5C63-45F6-89EE-AB88F99DF935}"/>
              </a:ext>
            </a:extLst>
          </p:cNvPr>
          <p:cNvSpPr txBox="1"/>
          <p:nvPr/>
        </p:nvSpPr>
        <p:spPr>
          <a:xfrm>
            <a:off x="5884827" y="1390209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194" name="CaixaDeTexto 193">
            <a:extLst>
              <a:ext uri="{FF2B5EF4-FFF2-40B4-BE49-F238E27FC236}">
                <a16:creationId xmlns:a16="http://schemas.microsoft.com/office/drawing/2014/main" id="{A0A2BCD1-A756-4E73-997A-F33FE3C2B206}"/>
              </a:ext>
            </a:extLst>
          </p:cNvPr>
          <p:cNvSpPr txBox="1"/>
          <p:nvPr/>
        </p:nvSpPr>
        <p:spPr>
          <a:xfrm>
            <a:off x="6408584" y="1390209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195" name="CaixaDeTexto 194">
            <a:extLst>
              <a:ext uri="{FF2B5EF4-FFF2-40B4-BE49-F238E27FC236}">
                <a16:creationId xmlns:a16="http://schemas.microsoft.com/office/drawing/2014/main" id="{92ECB082-34D1-4CA9-9C09-A7B4AD0C845B}"/>
              </a:ext>
            </a:extLst>
          </p:cNvPr>
          <p:cNvSpPr txBox="1"/>
          <p:nvPr/>
        </p:nvSpPr>
        <p:spPr>
          <a:xfrm>
            <a:off x="9358209" y="1373502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196" name="CaixaDeTexto 195">
            <a:extLst>
              <a:ext uri="{FF2B5EF4-FFF2-40B4-BE49-F238E27FC236}">
                <a16:creationId xmlns:a16="http://schemas.microsoft.com/office/drawing/2014/main" id="{2BFD774A-8A4C-459C-AF3E-E65F46FF7CBF}"/>
              </a:ext>
            </a:extLst>
          </p:cNvPr>
          <p:cNvSpPr txBox="1"/>
          <p:nvPr/>
        </p:nvSpPr>
        <p:spPr>
          <a:xfrm>
            <a:off x="9881966" y="1373502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198" name="CaixaDeTexto 197">
            <a:extLst>
              <a:ext uri="{FF2B5EF4-FFF2-40B4-BE49-F238E27FC236}">
                <a16:creationId xmlns:a16="http://schemas.microsoft.com/office/drawing/2014/main" id="{CCD2D166-778B-4DC9-AA36-AE314BC6CFC0}"/>
              </a:ext>
            </a:extLst>
          </p:cNvPr>
          <p:cNvSpPr txBox="1"/>
          <p:nvPr/>
        </p:nvSpPr>
        <p:spPr>
          <a:xfrm>
            <a:off x="888034" y="5222596"/>
            <a:ext cx="1785325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Barras</a:t>
            </a:r>
          </a:p>
        </p:txBody>
      </p:sp>
      <p:sp>
        <p:nvSpPr>
          <p:cNvPr id="199" name="CaixaDeTexto 198">
            <a:extLst>
              <a:ext uri="{FF2B5EF4-FFF2-40B4-BE49-F238E27FC236}">
                <a16:creationId xmlns:a16="http://schemas.microsoft.com/office/drawing/2014/main" id="{FAEA1843-BA68-4BBB-BFDD-159D54826EE8}"/>
              </a:ext>
            </a:extLst>
          </p:cNvPr>
          <p:cNvSpPr txBox="1"/>
          <p:nvPr/>
        </p:nvSpPr>
        <p:spPr>
          <a:xfrm>
            <a:off x="706468" y="6083054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00" name="CaixaDeTexto 199">
            <a:extLst>
              <a:ext uri="{FF2B5EF4-FFF2-40B4-BE49-F238E27FC236}">
                <a16:creationId xmlns:a16="http://schemas.microsoft.com/office/drawing/2014/main" id="{BD354865-8D5A-4BAC-A489-57F0C436E3C0}"/>
              </a:ext>
            </a:extLst>
          </p:cNvPr>
          <p:cNvSpPr txBox="1"/>
          <p:nvPr/>
        </p:nvSpPr>
        <p:spPr>
          <a:xfrm>
            <a:off x="1421026" y="6083054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01" name="CaixaDeTexto 200">
            <a:extLst>
              <a:ext uri="{FF2B5EF4-FFF2-40B4-BE49-F238E27FC236}">
                <a16:creationId xmlns:a16="http://schemas.microsoft.com/office/drawing/2014/main" id="{6407A943-D17A-4565-B309-4681F721D583}"/>
              </a:ext>
            </a:extLst>
          </p:cNvPr>
          <p:cNvSpPr txBox="1"/>
          <p:nvPr/>
        </p:nvSpPr>
        <p:spPr>
          <a:xfrm>
            <a:off x="2133414" y="6083054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02" name="CaixaDeTexto 201">
            <a:extLst>
              <a:ext uri="{FF2B5EF4-FFF2-40B4-BE49-F238E27FC236}">
                <a16:creationId xmlns:a16="http://schemas.microsoft.com/office/drawing/2014/main" id="{2F324460-C46D-464B-9E1F-8670C3237E0F}"/>
              </a:ext>
            </a:extLst>
          </p:cNvPr>
          <p:cNvSpPr txBox="1"/>
          <p:nvPr/>
        </p:nvSpPr>
        <p:spPr>
          <a:xfrm>
            <a:off x="686938" y="6618332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03" name="CaixaDeTexto 202">
            <a:extLst>
              <a:ext uri="{FF2B5EF4-FFF2-40B4-BE49-F238E27FC236}">
                <a16:creationId xmlns:a16="http://schemas.microsoft.com/office/drawing/2014/main" id="{954096D3-F74A-42EC-B3DD-34D289B03FEF}"/>
              </a:ext>
            </a:extLst>
          </p:cNvPr>
          <p:cNvSpPr txBox="1"/>
          <p:nvPr/>
        </p:nvSpPr>
        <p:spPr>
          <a:xfrm>
            <a:off x="1401496" y="6618332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04" name="CaixaDeTexto 203">
            <a:extLst>
              <a:ext uri="{FF2B5EF4-FFF2-40B4-BE49-F238E27FC236}">
                <a16:creationId xmlns:a16="http://schemas.microsoft.com/office/drawing/2014/main" id="{FE42A9FD-7B90-446C-9398-73FB35E73D7F}"/>
              </a:ext>
            </a:extLst>
          </p:cNvPr>
          <p:cNvSpPr txBox="1"/>
          <p:nvPr/>
        </p:nvSpPr>
        <p:spPr>
          <a:xfrm>
            <a:off x="2113884" y="6618332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05" name="CaixaDeTexto 204">
            <a:extLst>
              <a:ext uri="{FF2B5EF4-FFF2-40B4-BE49-F238E27FC236}">
                <a16:creationId xmlns:a16="http://schemas.microsoft.com/office/drawing/2014/main" id="{3294D1E0-5B57-4C1A-9DD4-1A89829B36A3}"/>
              </a:ext>
            </a:extLst>
          </p:cNvPr>
          <p:cNvSpPr txBox="1"/>
          <p:nvPr/>
        </p:nvSpPr>
        <p:spPr>
          <a:xfrm>
            <a:off x="4927331" y="5222596"/>
            <a:ext cx="1785325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Barras</a:t>
            </a:r>
          </a:p>
        </p:txBody>
      </p:sp>
      <p:sp>
        <p:nvSpPr>
          <p:cNvPr id="206" name="CaixaDeTexto 205">
            <a:extLst>
              <a:ext uri="{FF2B5EF4-FFF2-40B4-BE49-F238E27FC236}">
                <a16:creationId xmlns:a16="http://schemas.microsoft.com/office/drawing/2014/main" id="{45742025-5CDD-421D-8E79-FB2DEAEEDE50}"/>
              </a:ext>
            </a:extLst>
          </p:cNvPr>
          <p:cNvSpPr txBox="1"/>
          <p:nvPr/>
        </p:nvSpPr>
        <p:spPr>
          <a:xfrm>
            <a:off x="4745765" y="6083054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07" name="CaixaDeTexto 206">
            <a:extLst>
              <a:ext uri="{FF2B5EF4-FFF2-40B4-BE49-F238E27FC236}">
                <a16:creationId xmlns:a16="http://schemas.microsoft.com/office/drawing/2014/main" id="{3F5778F6-F153-43E8-A86F-AD3012B5C938}"/>
              </a:ext>
            </a:extLst>
          </p:cNvPr>
          <p:cNvSpPr txBox="1"/>
          <p:nvPr/>
        </p:nvSpPr>
        <p:spPr>
          <a:xfrm>
            <a:off x="5460323" y="6083054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08" name="CaixaDeTexto 207">
            <a:extLst>
              <a:ext uri="{FF2B5EF4-FFF2-40B4-BE49-F238E27FC236}">
                <a16:creationId xmlns:a16="http://schemas.microsoft.com/office/drawing/2014/main" id="{01414445-6998-4D7A-8CEE-EA47A6AE50A4}"/>
              </a:ext>
            </a:extLst>
          </p:cNvPr>
          <p:cNvSpPr txBox="1"/>
          <p:nvPr/>
        </p:nvSpPr>
        <p:spPr>
          <a:xfrm>
            <a:off x="6172711" y="6083054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09" name="CaixaDeTexto 208">
            <a:extLst>
              <a:ext uri="{FF2B5EF4-FFF2-40B4-BE49-F238E27FC236}">
                <a16:creationId xmlns:a16="http://schemas.microsoft.com/office/drawing/2014/main" id="{0A81D342-562C-4B6D-AB0A-2BFC334DF2F1}"/>
              </a:ext>
            </a:extLst>
          </p:cNvPr>
          <p:cNvSpPr txBox="1"/>
          <p:nvPr/>
        </p:nvSpPr>
        <p:spPr>
          <a:xfrm>
            <a:off x="4726235" y="6618332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10" name="CaixaDeTexto 209">
            <a:extLst>
              <a:ext uri="{FF2B5EF4-FFF2-40B4-BE49-F238E27FC236}">
                <a16:creationId xmlns:a16="http://schemas.microsoft.com/office/drawing/2014/main" id="{5D9402D4-5224-4B82-9E70-C0611B9ACB63}"/>
              </a:ext>
            </a:extLst>
          </p:cNvPr>
          <p:cNvSpPr txBox="1"/>
          <p:nvPr/>
        </p:nvSpPr>
        <p:spPr>
          <a:xfrm>
            <a:off x="5440793" y="6618332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11" name="CaixaDeTexto 210">
            <a:extLst>
              <a:ext uri="{FF2B5EF4-FFF2-40B4-BE49-F238E27FC236}">
                <a16:creationId xmlns:a16="http://schemas.microsoft.com/office/drawing/2014/main" id="{85290289-A2CE-4744-926A-5047DB59581E}"/>
              </a:ext>
            </a:extLst>
          </p:cNvPr>
          <p:cNvSpPr txBox="1"/>
          <p:nvPr/>
        </p:nvSpPr>
        <p:spPr>
          <a:xfrm>
            <a:off x="6153181" y="6618332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12" name="CaixaDeTexto 211">
            <a:extLst>
              <a:ext uri="{FF2B5EF4-FFF2-40B4-BE49-F238E27FC236}">
                <a16:creationId xmlns:a16="http://schemas.microsoft.com/office/drawing/2014/main" id="{60E3512D-299F-4CEF-AAA1-A42C0E56AEE2}"/>
              </a:ext>
            </a:extLst>
          </p:cNvPr>
          <p:cNvSpPr txBox="1"/>
          <p:nvPr/>
        </p:nvSpPr>
        <p:spPr>
          <a:xfrm>
            <a:off x="8999346" y="5203504"/>
            <a:ext cx="1785325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Barras</a:t>
            </a:r>
          </a:p>
        </p:txBody>
      </p:sp>
      <p:sp>
        <p:nvSpPr>
          <p:cNvPr id="213" name="CaixaDeTexto 212">
            <a:extLst>
              <a:ext uri="{FF2B5EF4-FFF2-40B4-BE49-F238E27FC236}">
                <a16:creationId xmlns:a16="http://schemas.microsoft.com/office/drawing/2014/main" id="{B7170E4B-3325-48E1-AFD3-9D9E4B23D2E1}"/>
              </a:ext>
            </a:extLst>
          </p:cNvPr>
          <p:cNvSpPr txBox="1"/>
          <p:nvPr/>
        </p:nvSpPr>
        <p:spPr>
          <a:xfrm>
            <a:off x="8817780" y="6063962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14" name="CaixaDeTexto 213">
            <a:extLst>
              <a:ext uri="{FF2B5EF4-FFF2-40B4-BE49-F238E27FC236}">
                <a16:creationId xmlns:a16="http://schemas.microsoft.com/office/drawing/2014/main" id="{AF793AE0-74C8-4C2A-9199-8A53DABF3B89}"/>
              </a:ext>
            </a:extLst>
          </p:cNvPr>
          <p:cNvSpPr txBox="1"/>
          <p:nvPr/>
        </p:nvSpPr>
        <p:spPr>
          <a:xfrm>
            <a:off x="9532338" y="6063962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15" name="CaixaDeTexto 214">
            <a:extLst>
              <a:ext uri="{FF2B5EF4-FFF2-40B4-BE49-F238E27FC236}">
                <a16:creationId xmlns:a16="http://schemas.microsoft.com/office/drawing/2014/main" id="{65AD072A-0B20-4003-97C4-0BEE41E955E5}"/>
              </a:ext>
            </a:extLst>
          </p:cNvPr>
          <p:cNvSpPr txBox="1"/>
          <p:nvPr/>
        </p:nvSpPr>
        <p:spPr>
          <a:xfrm>
            <a:off x="10244726" y="6063962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16" name="CaixaDeTexto 215">
            <a:extLst>
              <a:ext uri="{FF2B5EF4-FFF2-40B4-BE49-F238E27FC236}">
                <a16:creationId xmlns:a16="http://schemas.microsoft.com/office/drawing/2014/main" id="{0E9D587D-CCA2-40E8-B18C-125498A71B41}"/>
              </a:ext>
            </a:extLst>
          </p:cNvPr>
          <p:cNvSpPr txBox="1"/>
          <p:nvPr/>
        </p:nvSpPr>
        <p:spPr>
          <a:xfrm>
            <a:off x="8798250" y="6599240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17" name="CaixaDeTexto 216">
            <a:extLst>
              <a:ext uri="{FF2B5EF4-FFF2-40B4-BE49-F238E27FC236}">
                <a16:creationId xmlns:a16="http://schemas.microsoft.com/office/drawing/2014/main" id="{EC2C24B4-427B-40C5-8FAE-DA7D85AF1892}"/>
              </a:ext>
            </a:extLst>
          </p:cNvPr>
          <p:cNvSpPr txBox="1"/>
          <p:nvPr/>
        </p:nvSpPr>
        <p:spPr>
          <a:xfrm>
            <a:off x="9512808" y="6599240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18" name="CaixaDeTexto 217">
            <a:extLst>
              <a:ext uri="{FF2B5EF4-FFF2-40B4-BE49-F238E27FC236}">
                <a16:creationId xmlns:a16="http://schemas.microsoft.com/office/drawing/2014/main" id="{D3F9EB37-8C22-4893-9696-9EC1BB4780BE}"/>
              </a:ext>
            </a:extLst>
          </p:cNvPr>
          <p:cNvSpPr txBox="1"/>
          <p:nvPr/>
        </p:nvSpPr>
        <p:spPr>
          <a:xfrm>
            <a:off x="10225196" y="6599240"/>
            <a:ext cx="659457" cy="230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F531504E-C715-4FEE-9C54-9123D2B89A1B}"/>
              </a:ext>
            </a:extLst>
          </p:cNvPr>
          <p:cNvSpPr txBox="1"/>
          <p:nvPr/>
        </p:nvSpPr>
        <p:spPr>
          <a:xfrm>
            <a:off x="518160" y="8106863"/>
            <a:ext cx="1785325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Tabela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35EF672F-D0B7-4083-9787-A750BAAE094E}"/>
              </a:ext>
            </a:extLst>
          </p:cNvPr>
          <p:cNvSpPr txBox="1"/>
          <p:nvPr/>
        </p:nvSpPr>
        <p:spPr>
          <a:xfrm>
            <a:off x="2968163" y="7511015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21" name="CaixaDeTexto 220">
            <a:extLst>
              <a:ext uri="{FF2B5EF4-FFF2-40B4-BE49-F238E27FC236}">
                <a16:creationId xmlns:a16="http://schemas.microsoft.com/office/drawing/2014/main" id="{176AE59E-3FB1-4460-9AEB-1097A54F7099}"/>
              </a:ext>
            </a:extLst>
          </p:cNvPr>
          <p:cNvSpPr txBox="1"/>
          <p:nvPr/>
        </p:nvSpPr>
        <p:spPr>
          <a:xfrm>
            <a:off x="3491920" y="7511015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6723306A-D051-4518-8ADC-615CB4A64564}"/>
              </a:ext>
            </a:extLst>
          </p:cNvPr>
          <p:cNvSpPr txBox="1"/>
          <p:nvPr/>
        </p:nvSpPr>
        <p:spPr>
          <a:xfrm>
            <a:off x="2971339" y="8011333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23" name="CaixaDeTexto 222">
            <a:extLst>
              <a:ext uri="{FF2B5EF4-FFF2-40B4-BE49-F238E27FC236}">
                <a16:creationId xmlns:a16="http://schemas.microsoft.com/office/drawing/2014/main" id="{4828589B-71B4-4B77-9FE0-5FCC78533B2C}"/>
              </a:ext>
            </a:extLst>
          </p:cNvPr>
          <p:cNvSpPr txBox="1"/>
          <p:nvPr/>
        </p:nvSpPr>
        <p:spPr>
          <a:xfrm>
            <a:off x="3495096" y="8011333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5D2159E0-1624-40F9-8E2A-A19446476926}"/>
              </a:ext>
            </a:extLst>
          </p:cNvPr>
          <p:cNvSpPr txBox="1"/>
          <p:nvPr/>
        </p:nvSpPr>
        <p:spPr>
          <a:xfrm>
            <a:off x="2975281" y="8485194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25" name="CaixaDeTexto 224">
            <a:extLst>
              <a:ext uri="{FF2B5EF4-FFF2-40B4-BE49-F238E27FC236}">
                <a16:creationId xmlns:a16="http://schemas.microsoft.com/office/drawing/2014/main" id="{D9810743-2803-4E20-8AF1-50F6980A6F47}"/>
              </a:ext>
            </a:extLst>
          </p:cNvPr>
          <p:cNvSpPr txBox="1"/>
          <p:nvPr/>
        </p:nvSpPr>
        <p:spPr>
          <a:xfrm>
            <a:off x="3499038" y="8485194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427876B2-C339-4FAF-B3C2-362C1524094D}"/>
              </a:ext>
            </a:extLst>
          </p:cNvPr>
          <p:cNvSpPr txBox="1"/>
          <p:nvPr/>
        </p:nvSpPr>
        <p:spPr>
          <a:xfrm>
            <a:off x="2975281" y="8978104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27" name="CaixaDeTexto 226">
            <a:extLst>
              <a:ext uri="{FF2B5EF4-FFF2-40B4-BE49-F238E27FC236}">
                <a16:creationId xmlns:a16="http://schemas.microsoft.com/office/drawing/2014/main" id="{F971DA7C-46AC-489B-92F6-3A7E81E9FC8C}"/>
              </a:ext>
            </a:extLst>
          </p:cNvPr>
          <p:cNvSpPr txBox="1"/>
          <p:nvPr/>
        </p:nvSpPr>
        <p:spPr>
          <a:xfrm>
            <a:off x="3499038" y="8978104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28" name="CaixaDeTexto 227">
            <a:extLst>
              <a:ext uri="{FF2B5EF4-FFF2-40B4-BE49-F238E27FC236}">
                <a16:creationId xmlns:a16="http://schemas.microsoft.com/office/drawing/2014/main" id="{B6D612CB-EA49-4035-8B70-FDCD695CA7E8}"/>
              </a:ext>
            </a:extLst>
          </p:cNvPr>
          <p:cNvSpPr txBox="1"/>
          <p:nvPr/>
        </p:nvSpPr>
        <p:spPr>
          <a:xfrm>
            <a:off x="4547270" y="8128373"/>
            <a:ext cx="1785325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Tabela</a:t>
            </a:r>
          </a:p>
        </p:txBody>
      </p:sp>
      <p:sp>
        <p:nvSpPr>
          <p:cNvPr id="229" name="CaixaDeTexto 228">
            <a:extLst>
              <a:ext uri="{FF2B5EF4-FFF2-40B4-BE49-F238E27FC236}">
                <a16:creationId xmlns:a16="http://schemas.microsoft.com/office/drawing/2014/main" id="{AD69041B-D7C3-4FF9-8DB7-E288D9C4B7C2}"/>
              </a:ext>
            </a:extLst>
          </p:cNvPr>
          <p:cNvSpPr txBox="1"/>
          <p:nvPr/>
        </p:nvSpPr>
        <p:spPr>
          <a:xfrm>
            <a:off x="6997273" y="7532525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30" name="CaixaDeTexto 229">
            <a:extLst>
              <a:ext uri="{FF2B5EF4-FFF2-40B4-BE49-F238E27FC236}">
                <a16:creationId xmlns:a16="http://schemas.microsoft.com/office/drawing/2014/main" id="{FF1996E6-48E1-463A-9D0D-D46C0FE82B68}"/>
              </a:ext>
            </a:extLst>
          </p:cNvPr>
          <p:cNvSpPr txBox="1"/>
          <p:nvPr/>
        </p:nvSpPr>
        <p:spPr>
          <a:xfrm>
            <a:off x="7521030" y="7532525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31" name="CaixaDeTexto 230">
            <a:extLst>
              <a:ext uri="{FF2B5EF4-FFF2-40B4-BE49-F238E27FC236}">
                <a16:creationId xmlns:a16="http://schemas.microsoft.com/office/drawing/2014/main" id="{1DAF4728-7C3F-40B9-B42C-D6275AAB759C}"/>
              </a:ext>
            </a:extLst>
          </p:cNvPr>
          <p:cNvSpPr txBox="1"/>
          <p:nvPr/>
        </p:nvSpPr>
        <p:spPr>
          <a:xfrm>
            <a:off x="7000449" y="8032843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32" name="CaixaDeTexto 231">
            <a:extLst>
              <a:ext uri="{FF2B5EF4-FFF2-40B4-BE49-F238E27FC236}">
                <a16:creationId xmlns:a16="http://schemas.microsoft.com/office/drawing/2014/main" id="{D66678D4-AECB-404E-868F-8A001E2D9053}"/>
              </a:ext>
            </a:extLst>
          </p:cNvPr>
          <p:cNvSpPr txBox="1"/>
          <p:nvPr/>
        </p:nvSpPr>
        <p:spPr>
          <a:xfrm>
            <a:off x="7524206" y="8032843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33" name="CaixaDeTexto 232">
            <a:extLst>
              <a:ext uri="{FF2B5EF4-FFF2-40B4-BE49-F238E27FC236}">
                <a16:creationId xmlns:a16="http://schemas.microsoft.com/office/drawing/2014/main" id="{C5B4089B-9CE0-4878-A815-A11F19F09A96}"/>
              </a:ext>
            </a:extLst>
          </p:cNvPr>
          <p:cNvSpPr txBox="1"/>
          <p:nvPr/>
        </p:nvSpPr>
        <p:spPr>
          <a:xfrm>
            <a:off x="7004391" y="8506704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34" name="CaixaDeTexto 233">
            <a:extLst>
              <a:ext uri="{FF2B5EF4-FFF2-40B4-BE49-F238E27FC236}">
                <a16:creationId xmlns:a16="http://schemas.microsoft.com/office/drawing/2014/main" id="{5110FFEF-E2B6-4321-AB11-4985E9375A1F}"/>
              </a:ext>
            </a:extLst>
          </p:cNvPr>
          <p:cNvSpPr txBox="1"/>
          <p:nvPr/>
        </p:nvSpPr>
        <p:spPr>
          <a:xfrm>
            <a:off x="7528148" y="8506704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35" name="CaixaDeTexto 234">
            <a:extLst>
              <a:ext uri="{FF2B5EF4-FFF2-40B4-BE49-F238E27FC236}">
                <a16:creationId xmlns:a16="http://schemas.microsoft.com/office/drawing/2014/main" id="{4B551A03-A9F3-47B5-89AA-2F51CE131E1C}"/>
              </a:ext>
            </a:extLst>
          </p:cNvPr>
          <p:cNvSpPr txBox="1"/>
          <p:nvPr/>
        </p:nvSpPr>
        <p:spPr>
          <a:xfrm>
            <a:off x="7004391" y="8999614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36" name="CaixaDeTexto 235">
            <a:extLst>
              <a:ext uri="{FF2B5EF4-FFF2-40B4-BE49-F238E27FC236}">
                <a16:creationId xmlns:a16="http://schemas.microsoft.com/office/drawing/2014/main" id="{0F0B0155-AFE7-4847-A627-542A3E968DAC}"/>
              </a:ext>
            </a:extLst>
          </p:cNvPr>
          <p:cNvSpPr txBox="1"/>
          <p:nvPr/>
        </p:nvSpPr>
        <p:spPr>
          <a:xfrm>
            <a:off x="7528148" y="8999614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37" name="CaixaDeTexto 236">
            <a:extLst>
              <a:ext uri="{FF2B5EF4-FFF2-40B4-BE49-F238E27FC236}">
                <a16:creationId xmlns:a16="http://schemas.microsoft.com/office/drawing/2014/main" id="{C0180967-BCF1-4992-873E-768D79C482B7}"/>
              </a:ext>
            </a:extLst>
          </p:cNvPr>
          <p:cNvSpPr txBox="1"/>
          <p:nvPr/>
        </p:nvSpPr>
        <p:spPr>
          <a:xfrm>
            <a:off x="8599165" y="8162351"/>
            <a:ext cx="1785325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Tabela</a:t>
            </a:r>
          </a:p>
        </p:txBody>
      </p:sp>
      <p:sp>
        <p:nvSpPr>
          <p:cNvPr id="238" name="CaixaDeTexto 237">
            <a:extLst>
              <a:ext uri="{FF2B5EF4-FFF2-40B4-BE49-F238E27FC236}">
                <a16:creationId xmlns:a16="http://schemas.microsoft.com/office/drawing/2014/main" id="{04949877-85C4-4EB1-93D8-3F0EFAAA8BEE}"/>
              </a:ext>
            </a:extLst>
          </p:cNvPr>
          <p:cNvSpPr txBox="1"/>
          <p:nvPr/>
        </p:nvSpPr>
        <p:spPr>
          <a:xfrm>
            <a:off x="11049168" y="7566503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39" name="CaixaDeTexto 238">
            <a:extLst>
              <a:ext uri="{FF2B5EF4-FFF2-40B4-BE49-F238E27FC236}">
                <a16:creationId xmlns:a16="http://schemas.microsoft.com/office/drawing/2014/main" id="{A48FC2E9-16FA-4B76-9E5A-D60ADEF373FF}"/>
              </a:ext>
            </a:extLst>
          </p:cNvPr>
          <p:cNvSpPr txBox="1"/>
          <p:nvPr/>
        </p:nvSpPr>
        <p:spPr>
          <a:xfrm>
            <a:off x="11572925" y="7566503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40" name="CaixaDeTexto 239">
            <a:extLst>
              <a:ext uri="{FF2B5EF4-FFF2-40B4-BE49-F238E27FC236}">
                <a16:creationId xmlns:a16="http://schemas.microsoft.com/office/drawing/2014/main" id="{1D04EDDE-0DAD-408C-BC0E-BC2C972D9F27}"/>
              </a:ext>
            </a:extLst>
          </p:cNvPr>
          <p:cNvSpPr txBox="1"/>
          <p:nvPr/>
        </p:nvSpPr>
        <p:spPr>
          <a:xfrm>
            <a:off x="11052344" y="8066821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41" name="CaixaDeTexto 240">
            <a:extLst>
              <a:ext uri="{FF2B5EF4-FFF2-40B4-BE49-F238E27FC236}">
                <a16:creationId xmlns:a16="http://schemas.microsoft.com/office/drawing/2014/main" id="{0602697E-9907-4E15-8F2D-7E8AD188992B}"/>
              </a:ext>
            </a:extLst>
          </p:cNvPr>
          <p:cNvSpPr txBox="1"/>
          <p:nvPr/>
        </p:nvSpPr>
        <p:spPr>
          <a:xfrm>
            <a:off x="11576101" y="8066821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42" name="CaixaDeTexto 241">
            <a:extLst>
              <a:ext uri="{FF2B5EF4-FFF2-40B4-BE49-F238E27FC236}">
                <a16:creationId xmlns:a16="http://schemas.microsoft.com/office/drawing/2014/main" id="{30CC18BA-9FAF-49F6-9FAE-339B29E23AC9}"/>
              </a:ext>
            </a:extLst>
          </p:cNvPr>
          <p:cNvSpPr txBox="1"/>
          <p:nvPr/>
        </p:nvSpPr>
        <p:spPr>
          <a:xfrm>
            <a:off x="11056286" y="8540682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43" name="CaixaDeTexto 242">
            <a:extLst>
              <a:ext uri="{FF2B5EF4-FFF2-40B4-BE49-F238E27FC236}">
                <a16:creationId xmlns:a16="http://schemas.microsoft.com/office/drawing/2014/main" id="{094E4DF0-C3D1-44DD-B6CD-24F65EAD37AC}"/>
              </a:ext>
            </a:extLst>
          </p:cNvPr>
          <p:cNvSpPr txBox="1"/>
          <p:nvPr/>
        </p:nvSpPr>
        <p:spPr>
          <a:xfrm>
            <a:off x="11580043" y="8540682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44" name="CaixaDeTexto 243">
            <a:extLst>
              <a:ext uri="{FF2B5EF4-FFF2-40B4-BE49-F238E27FC236}">
                <a16:creationId xmlns:a16="http://schemas.microsoft.com/office/drawing/2014/main" id="{4FEE66E1-2BDA-4CF5-B3F4-18E95D44536A}"/>
              </a:ext>
            </a:extLst>
          </p:cNvPr>
          <p:cNvSpPr txBox="1"/>
          <p:nvPr/>
        </p:nvSpPr>
        <p:spPr>
          <a:xfrm>
            <a:off x="11056286" y="9033592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45" name="CaixaDeTexto 244">
            <a:extLst>
              <a:ext uri="{FF2B5EF4-FFF2-40B4-BE49-F238E27FC236}">
                <a16:creationId xmlns:a16="http://schemas.microsoft.com/office/drawing/2014/main" id="{ADFDF51D-382A-4D97-B5F3-DC486998D5F9}"/>
              </a:ext>
            </a:extLst>
          </p:cNvPr>
          <p:cNvSpPr txBox="1"/>
          <p:nvPr/>
        </p:nvSpPr>
        <p:spPr>
          <a:xfrm>
            <a:off x="11580043" y="9033592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46" name="CaixaDeTexto 245">
            <a:extLst>
              <a:ext uri="{FF2B5EF4-FFF2-40B4-BE49-F238E27FC236}">
                <a16:creationId xmlns:a16="http://schemas.microsoft.com/office/drawing/2014/main" id="{C8775CDF-52CB-40C6-9730-543E8F97BA21}"/>
              </a:ext>
            </a:extLst>
          </p:cNvPr>
          <p:cNvSpPr txBox="1"/>
          <p:nvPr/>
        </p:nvSpPr>
        <p:spPr>
          <a:xfrm>
            <a:off x="11338848" y="5364144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47" name="CaixaDeTexto 246">
            <a:extLst>
              <a:ext uri="{FF2B5EF4-FFF2-40B4-BE49-F238E27FC236}">
                <a16:creationId xmlns:a16="http://schemas.microsoft.com/office/drawing/2014/main" id="{0998142C-1529-405B-89BF-2DC37D547A28}"/>
              </a:ext>
            </a:extLst>
          </p:cNvPr>
          <p:cNvSpPr txBox="1"/>
          <p:nvPr/>
        </p:nvSpPr>
        <p:spPr>
          <a:xfrm>
            <a:off x="11331425" y="6538080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48" name="CaixaDeTexto 247">
            <a:extLst>
              <a:ext uri="{FF2B5EF4-FFF2-40B4-BE49-F238E27FC236}">
                <a16:creationId xmlns:a16="http://schemas.microsoft.com/office/drawing/2014/main" id="{DC2205B9-7E69-4E18-8BCC-C82D46235163}"/>
              </a:ext>
            </a:extLst>
          </p:cNvPr>
          <p:cNvSpPr txBox="1"/>
          <p:nvPr/>
        </p:nvSpPr>
        <p:spPr>
          <a:xfrm>
            <a:off x="7299488" y="5372686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49" name="CaixaDeTexto 248">
            <a:extLst>
              <a:ext uri="{FF2B5EF4-FFF2-40B4-BE49-F238E27FC236}">
                <a16:creationId xmlns:a16="http://schemas.microsoft.com/office/drawing/2014/main" id="{0761BC6F-20D7-4A1E-80D6-FDB5B603196F}"/>
              </a:ext>
            </a:extLst>
          </p:cNvPr>
          <p:cNvSpPr txBox="1"/>
          <p:nvPr/>
        </p:nvSpPr>
        <p:spPr>
          <a:xfrm>
            <a:off x="7292065" y="6546622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50" name="CaixaDeTexto 249">
            <a:extLst>
              <a:ext uri="{FF2B5EF4-FFF2-40B4-BE49-F238E27FC236}">
                <a16:creationId xmlns:a16="http://schemas.microsoft.com/office/drawing/2014/main" id="{C7E68EF1-6C1C-40FA-9352-25E29B446ECC}"/>
              </a:ext>
            </a:extLst>
          </p:cNvPr>
          <p:cNvSpPr txBox="1"/>
          <p:nvPr/>
        </p:nvSpPr>
        <p:spPr>
          <a:xfrm>
            <a:off x="3260273" y="5353358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51" name="CaixaDeTexto 250">
            <a:extLst>
              <a:ext uri="{FF2B5EF4-FFF2-40B4-BE49-F238E27FC236}">
                <a16:creationId xmlns:a16="http://schemas.microsoft.com/office/drawing/2014/main" id="{972443FC-7F2E-40D6-B1DF-840AC12D2052}"/>
              </a:ext>
            </a:extLst>
          </p:cNvPr>
          <p:cNvSpPr txBox="1"/>
          <p:nvPr/>
        </p:nvSpPr>
        <p:spPr>
          <a:xfrm>
            <a:off x="3252850" y="6527294"/>
            <a:ext cx="42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52" name="CaixaDeTexto 251">
            <a:extLst>
              <a:ext uri="{FF2B5EF4-FFF2-40B4-BE49-F238E27FC236}">
                <a16:creationId xmlns:a16="http://schemas.microsoft.com/office/drawing/2014/main" id="{CDFCA25E-A199-4272-A95E-13CFD5FDAD3B}"/>
              </a:ext>
            </a:extLst>
          </p:cNvPr>
          <p:cNvSpPr txBox="1"/>
          <p:nvPr/>
        </p:nvSpPr>
        <p:spPr>
          <a:xfrm>
            <a:off x="10836269" y="989391"/>
            <a:ext cx="1052110" cy="33855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260600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1582</TotalTime>
  <Words>1521</Words>
  <Application>Microsoft Office PowerPoint</Application>
  <PresentationFormat>Personalizar</PresentationFormat>
  <Paragraphs>718</Paragraphs>
  <Slides>12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Segoe UI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Thiago Panini</dc:creator>
  <cp:lastModifiedBy>Thiago Panini</cp:lastModifiedBy>
  <cp:revision>112</cp:revision>
  <dcterms:created xsi:type="dcterms:W3CDTF">2020-07-21T01:40:11Z</dcterms:created>
  <dcterms:modified xsi:type="dcterms:W3CDTF">2020-08-12T02:58:02Z</dcterms:modified>
</cp:coreProperties>
</file>